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258" r:id="rId2"/>
    <p:sldId id="276" r:id="rId3"/>
    <p:sldId id="261" r:id="rId4"/>
    <p:sldId id="266" r:id="rId5"/>
    <p:sldId id="267" r:id="rId6"/>
    <p:sldId id="268" r:id="rId7"/>
    <p:sldId id="269" r:id="rId8"/>
    <p:sldId id="270" r:id="rId9"/>
    <p:sldId id="271" r:id="rId10"/>
    <p:sldId id="272" r:id="rId11"/>
    <p:sldId id="273" r:id="rId12"/>
    <p:sldId id="274" r:id="rId13"/>
    <p:sldId id="277" r:id="rId14"/>
    <p:sldId id="286" r:id="rId15"/>
    <p:sldId id="282" r:id="rId16"/>
    <p:sldId id="283" r:id="rId17"/>
    <p:sldId id="265" r:id="rId18"/>
  </p:sldIdLst>
  <p:sldSz cx="12192000" cy="6858000"/>
  <p:notesSz cx="6797675" cy="99266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OIZAT, Caroline" initials="PC" lastIdx="1" clrIdx="0">
    <p:extLst>
      <p:ext uri="{19B8F6BF-5375-455C-9EA6-DF929625EA0E}">
        <p15:presenceInfo xmlns:p15="http://schemas.microsoft.com/office/powerpoint/2012/main" userId="S-1-5-21-1292428093-854245398-725345543-12738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B4841"/>
    <a:srgbClr val="7F80B0"/>
    <a:srgbClr val="8B4B1E"/>
    <a:srgbClr val="9DC90A"/>
    <a:srgbClr val="E57A52"/>
    <a:srgbClr val="99D461"/>
    <a:srgbClr val="70C2AD"/>
    <a:srgbClr val="9C8F81"/>
    <a:srgbClr val="B68E70"/>
    <a:srgbClr val="CE87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71" autoAdjust="0"/>
    <p:restoredTop sz="94329"/>
  </p:normalViewPr>
  <p:slideViewPr>
    <p:cSldViewPr snapToGrid="0" snapToObjects="1">
      <p:cViewPr varScale="1">
        <p:scale>
          <a:sx n="60" d="100"/>
          <a:sy n="60" d="100"/>
        </p:scale>
        <p:origin x="840" y="44"/>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E3F0E81-C5DC-4201-928E-AF25E79FCCB6}" type="doc">
      <dgm:prSet loTypeId="urn:microsoft.com/office/officeart/2009/layout/CircleArrowProcess" loCatId="process" qsTypeId="urn:microsoft.com/office/officeart/2005/8/quickstyle/simple1" qsCatId="simple" csTypeId="urn:microsoft.com/office/officeart/2005/8/colors/colorful4" csCatId="colorful" phldr="1"/>
      <dgm:spPr/>
      <dgm:t>
        <a:bodyPr/>
        <a:lstStyle/>
        <a:p>
          <a:endParaRPr lang="fr-FR"/>
        </a:p>
      </dgm:t>
    </dgm:pt>
    <dgm:pt modelId="{6352F0FE-F5D3-4959-8707-D5F5FCE4D370}">
      <dgm:prSet phldrT="[Texte]" custT="1"/>
      <dgm:spPr/>
      <dgm:t>
        <a:bodyPr/>
        <a:lstStyle/>
        <a:p>
          <a:r>
            <a:rPr lang="fr-FR" sz="3600" dirty="0"/>
            <a:t>1835</a:t>
          </a:r>
        </a:p>
      </dgm:t>
    </dgm:pt>
    <dgm:pt modelId="{86AA10FB-1C49-4E98-A681-268BB58ACE1D}" type="parTrans" cxnId="{096AC2BC-3470-44A4-AA51-37DE7827B513}">
      <dgm:prSet/>
      <dgm:spPr/>
      <dgm:t>
        <a:bodyPr/>
        <a:lstStyle/>
        <a:p>
          <a:endParaRPr lang="fr-FR" sz="3600"/>
        </a:p>
      </dgm:t>
    </dgm:pt>
    <dgm:pt modelId="{D6ED3755-8CE8-469B-84FF-265B8E587985}" type="sibTrans" cxnId="{096AC2BC-3470-44A4-AA51-37DE7827B513}">
      <dgm:prSet/>
      <dgm:spPr/>
      <dgm:t>
        <a:bodyPr/>
        <a:lstStyle/>
        <a:p>
          <a:endParaRPr lang="fr-FR" sz="3600"/>
        </a:p>
      </dgm:t>
    </dgm:pt>
    <dgm:pt modelId="{19B921AC-36A3-451C-9D84-BE3C56E4EE1C}">
      <dgm:prSet phldrT="[Texte]" custT="1"/>
      <dgm:spPr/>
      <dgm:t>
        <a:bodyPr/>
        <a:lstStyle/>
        <a:p>
          <a:r>
            <a:rPr lang="fr-FR" sz="3600" dirty="0"/>
            <a:t>1850</a:t>
          </a:r>
        </a:p>
      </dgm:t>
    </dgm:pt>
    <dgm:pt modelId="{D2CC9D97-624C-4C17-A150-944DBBE88165}" type="parTrans" cxnId="{5AF1BFE4-C092-48AD-82EF-FB2E2FFD333E}">
      <dgm:prSet/>
      <dgm:spPr/>
      <dgm:t>
        <a:bodyPr/>
        <a:lstStyle/>
        <a:p>
          <a:endParaRPr lang="fr-FR" sz="3600"/>
        </a:p>
      </dgm:t>
    </dgm:pt>
    <dgm:pt modelId="{18B8C4B8-AA3D-47C3-BCE1-53E968AB350F}" type="sibTrans" cxnId="{5AF1BFE4-C092-48AD-82EF-FB2E2FFD333E}">
      <dgm:prSet/>
      <dgm:spPr/>
      <dgm:t>
        <a:bodyPr/>
        <a:lstStyle/>
        <a:p>
          <a:endParaRPr lang="fr-FR" sz="3600"/>
        </a:p>
      </dgm:t>
    </dgm:pt>
    <dgm:pt modelId="{C30A10E4-1133-433E-8BB8-61A518E572B3}">
      <dgm:prSet phldrT="[Texte]" custT="1"/>
      <dgm:spPr/>
      <dgm:t>
        <a:bodyPr/>
        <a:lstStyle/>
        <a:p>
          <a:r>
            <a:rPr lang="fr-FR" sz="3600" dirty="0"/>
            <a:t>1909</a:t>
          </a:r>
        </a:p>
      </dgm:t>
    </dgm:pt>
    <dgm:pt modelId="{1C9A1650-2501-41CB-92A2-C03296B99B04}" type="parTrans" cxnId="{E6A1BFD0-AC5D-44AA-A91F-13D08DE86B69}">
      <dgm:prSet/>
      <dgm:spPr/>
      <dgm:t>
        <a:bodyPr/>
        <a:lstStyle/>
        <a:p>
          <a:endParaRPr lang="fr-FR" sz="3600"/>
        </a:p>
      </dgm:t>
    </dgm:pt>
    <dgm:pt modelId="{4E40FD99-64B2-4281-8EAD-282297F2C91E}" type="sibTrans" cxnId="{E6A1BFD0-AC5D-44AA-A91F-13D08DE86B69}">
      <dgm:prSet/>
      <dgm:spPr/>
      <dgm:t>
        <a:bodyPr/>
        <a:lstStyle/>
        <a:p>
          <a:endParaRPr lang="fr-FR" sz="3600"/>
        </a:p>
      </dgm:t>
    </dgm:pt>
    <dgm:pt modelId="{03FEEB95-7882-4030-B4FE-9B2E70077374}">
      <dgm:prSet phldrT="[Texte]" custT="1"/>
      <dgm:spPr/>
      <dgm:t>
        <a:bodyPr/>
        <a:lstStyle/>
        <a:p>
          <a:r>
            <a:rPr lang="fr-FR" sz="3600" dirty="0"/>
            <a:t>1911</a:t>
          </a:r>
        </a:p>
      </dgm:t>
    </dgm:pt>
    <dgm:pt modelId="{DFA960F8-E397-45DF-963D-B4B009D11CB4}" type="parTrans" cxnId="{14DBE313-0183-4DC7-9D77-E62E497CFC11}">
      <dgm:prSet/>
      <dgm:spPr/>
      <dgm:t>
        <a:bodyPr/>
        <a:lstStyle/>
        <a:p>
          <a:endParaRPr lang="fr-FR" sz="3600"/>
        </a:p>
      </dgm:t>
    </dgm:pt>
    <dgm:pt modelId="{002E8355-D543-4861-B127-6747F8E8CB8B}" type="sibTrans" cxnId="{14DBE313-0183-4DC7-9D77-E62E497CFC11}">
      <dgm:prSet/>
      <dgm:spPr/>
      <dgm:t>
        <a:bodyPr/>
        <a:lstStyle/>
        <a:p>
          <a:endParaRPr lang="fr-FR" sz="3600"/>
        </a:p>
      </dgm:t>
    </dgm:pt>
    <dgm:pt modelId="{B7130B81-24CA-48B3-ADAF-099A28263CFE}" type="pres">
      <dgm:prSet presAssocID="{FE3F0E81-C5DC-4201-928E-AF25E79FCCB6}" presName="Name0" presStyleCnt="0">
        <dgm:presLayoutVars>
          <dgm:chMax val="7"/>
          <dgm:chPref val="7"/>
          <dgm:dir/>
          <dgm:animLvl val="lvl"/>
        </dgm:presLayoutVars>
      </dgm:prSet>
      <dgm:spPr/>
    </dgm:pt>
    <dgm:pt modelId="{6868E56C-C5EA-4378-A51C-03AC9EEF1526}" type="pres">
      <dgm:prSet presAssocID="{6352F0FE-F5D3-4959-8707-D5F5FCE4D370}" presName="Accent1" presStyleCnt="0"/>
      <dgm:spPr/>
    </dgm:pt>
    <dgm:pt modelId="{41A64E1A-BE22-46DD-AC37-6D24EB4587BB}" type="pres">
      <dgm:prSet presAssocID="{6352F0FE-F5D3-4959-8707-D5F5FCE4D370}" presName="Accent" presStyleLbl="node1" presStyleIdx="0" presStyleCnt="4"/>
      <dgm:spPr/>
    </dgm:pt>
    <dgm:pt modelId="{A7C5F1F6-F39A-407E-B146-1CC42B2824A1}" type="pres">
      <dgm:prSet presAssocID="{6352F0FE-F5D3-4959-8707-D5F5FCE4D370}" presName="Parent1" presStyleLbl="revTx" presStyleIdx="0" presStyleCnt="4">
        <dgm:presLayoutVars>
          <dgm:chMax val="1"/>
          <dgm:chPref val="1"/>
          <dgm:bulletEnabled val="1"/>
        </dgm:presLayoutVars>
      </dgm:prSet>
      <dgm:spPr/>
    </dgm:pt>
    <dgm:pt modelId="{D83F99CF-58F0-4C69-AAAD-3E41B34F7A3B}" type="pres">
      <dgm:prSet presAssocID="{19B921AC-36A3-451C-9D84-BE3C56E4EE1C}" presName="Accent2" presStyleCnt="0"/>
      <dgm:spPr/>
    </dgm:pt>
    <dgm:pt modelId="{8A701B9F-5384-4934-95C7-0717C9230482}" type="pres">
      <dgm:prSet presAssocID="{19B921AC-36A3-451C-9D84-BE3C56E4EE1C}" presName="Accent" presStyleLbl="node1" presStyleIdx="1" presStyleCnt="4"/>
      <dgm:spPr/>
    </dgm:pt>
    <dgm:pt modelId="{DBF98EEB-A67A-4760-9815-0F63C4C89815}" type="pres">
      <dgm:prSet presAssocID="{19B921AC-36A3-451C-9D84-BE3C56E4EE1C}" presName="Parent2" presStyleLbl="revTx" presStyleIdx="1" presStyleCnt="4">
        <dgm:presLayoutVars>
          <dgm:chMax val="1"/>
          <dgm:chPref val="1"/>
          <dgm:bulletEnabled val="1"/>
        </dgm:presLayoutVars>
      </dgm:prSet>
      <dgm:spPr/>
    </dgm:pt>
    <dgm:pt modelId="{4A72E171-BF11-41F9-A0E6-8FEA415C5FE2}" type="pres">
      <dgm:prSet presAssocID="{C30A10E4-1133-433E-8BB8-61A518E572B3}" presName="Accent3" presStyleCnt="0"/>
      <dgm:spPr/>
    </dgm:pt>
    <dgm:pt modelId="{27A62C5E-9899-4A42-825D-5D7680AC4079}" type="pres">
      <dgm:prSet presAssocID="{C30A10E4-1133-433E-8BB8-61A518E572B3}" presName="Accent" presStyleLbl="node1" presStyleIdx="2" presStyleCnt="4"/>
      <dgm:spPr/>
    </dgm:pt>
    <dgm:pt modelId="{1D70A98D-85B5-4896-AB3D-FA1528B2E3C8}" type="pres">
      <dgm:prSet presAssocID="{C30A10E4-1133-433E-8BB8-61A518E572B3}" presName="Parent3" presStyleLbl="revTx" presStyleIdx="2" presStyleCnt="4">
        <dgm:presLayoutVars>
          <dgm:chMax val="1"/>
          <dgm:chPref val="1"/>
          <dgm:bulletEnabled val="1"/>
        </dgm:presLayoutVars>
      </dgm:prSet>
      <dgm:spPr/>
    </dgm:pt>
    <dgm:pt modelId="{A9F00F52-0562-43F8-B715-6F81CAE49D42}" type="pres">
      <dgm:prSet presAssocID="{03FEEB95-7882-4030-B4FE-9B2E70077374}" presName="Accent4" presStyleCnt="0"/>
      <dgm:spPr/>
    </dgm:pt>
    <dgm:pt modelId="{F0EDF09F-DAF5-420A-9A7B-CC9BE1E93B16}" type="pres">
      <dgm:prSet presAssocID="{03FEEB95-7882-4030-B4FE-9B2E70077374}" presName="Accent" presStyleLbl="node1" presStyleIdx="3" presStyleCnt="4"/>
      <dgm:spPr/>
    </dgm:pt>
    <dgm:pt modelId="{FAFAD9FE-B9A5-46ED-BCB6-A337648FA821}" type="pres">
      <dgm:prSet presAssocID="{03FEEB95-7882-4030-B4FE-9B2E70077374}" presName="Parent4" presStyleLbl="revTx" presStyleIdx="3" presStyleCnt="4">
        <dgm:presLayoutVars>
          <dgm:chMax val="1"/>
          <dgm:chPref val="1"/>
          <dgm:bulletEnabled val="1"/>
        </dgm:presLayoutVars>
      </dgm:prSet>
      <dgm:spPr/>
    </dgm:pt>
  </dgm:ptLst>
  <dgm:cxnLst>
    <dgm:cxn modelId="{7CBA8F09-5370-445C-A97C-57FCD82DCAC3}" type="presOf" srcId="{C30A10E4-1133-433E-8BB8-61A518E572B3}" destId="{1D70A98D-85B5-4896-AB3D-FA1528B2E3C8}" srcOrd="0" destOrd="0" presId="urn:microsoft.com/office/officeart/2009/layout/CircleArrowProcess"/>
    <dgm:cxn modelId="{14DBE313-0183-4DC7-9D77-E62E497CFC11}" srcId="{FE3F0E81-C5DC-4201-928E-AF25E79FCCB6}" destId="{03FEEB95-7882-4030-B4FE-9B2E70077374}" srcOrd="3" destOrd="0" parTransId="{DFA960F8-E397-45DF-963D-B4B009D11CB4}" sibTransId="{002E8355-D543-4861-B127-6747F8E8CB8B}"/>
    <dgm:cxn modelId="{2AADEF8B-004F-4F77-9EB4-F734B51BF151}" type="presOf" srcId="{03FEEB95-7882-4030-B4FE-9B2E70077374}" destId="{FAFAD9FE-B9A5-46ED-BCB6-A337648FA821}" srcOrd="0" destOrd="0" presId="urn:microsoft.com/office/officeart/2009/layout/CircleArrowProcess"/>
    <dgm:cxn modelId="{A1F7688C-6A00-4BB6-AAAD-DE2506CF49C9}" type="presOf" srcId="{19B921AC-36A3-451C-9D84-BE3C56E4EE1C}" destId="{DBF98EEB-A67A-4760-9815-0F63C4C89815}" srcOrd="0" destOrd="0" presId="urn:microsoft.com/office/officeart/2009/layout/CircleArrowProcess"/>
    <dgm:cxn modelId="{F4BC88A2-459C-4F0E-94A8-CC9291D93C5E}" type="presOf" srcId="{FE3F0E81-C5DC-4201-928E-AF25E79FCCB6}" destId="{B7130B81-24CA-48B3-ADAF-099A28263CFE}" srcOrd="0" destOrd="0" presId="urn:microsoft.com/office/officeart/2009/layout/CircleArrowProcess"/>
    <dgm:cxn modelId="{096AC2BC-3470-44A4-AA51-37DE7827B513}" srcId="{FE3F0E81-C5DC-4201-928E-AF25E79FCCB6}" destId="{6352F0FE-F5D3-4959-8707-D5F5FCE4D370}" srcOrd="0" destOrd="0" parTransId="{86AA10FB-1C49-4E98-A681-268BB58ACE1D}" sibTransId="{D6ED3755-8CE8-469B-84FF-265B8E587985}"/>
    <dgm:cxn modelId="{E6A1BFD0-AC5D-44AA-A91F-13D08DE86B69}" srcId="{FE3F0E81-C5DC-4201-928E-AF25E79FCCB6}" destId="{C30A10E4-1133-433E-8BB8-61A518E572B3}" srcOrd="2" destOrd="0" parTransId="{1C9A1650-2501-41CB-92A2-C03296B99B04}" sibTransId="{4E40FD99-64B2-4281-8EAD-282297F2C91E}"/>
    <dgm:cxn modelId="{5AF1BFE4-C092-48AD-82EF-FB2E2FFD333E}" srcId="{FE3F0E81-C5DC-4201-928E-AF25E79FCCB6}" destId="{19B921AC-36A3-451C-9D84-BE3C56E4EE1C}" srcOrd="1" destOrd="0" parTransId="{D2CC9D97-624C-4C17-A150-944DBBE88165}" sibTransId="{18B8C4B8-AA3D-47C3-BCE1-53E968AB350F}"/>
    <dgm:cxn modelId="{EBEECEFB-B600-4745-8597-00FAE9E64D2B}" type="presOf" srcId="{6352F0FE-F5D3-4959-8707-D5F5FCE4D370}" destId="{A7C5F1F6-F39A-407E-B146-1CC42B2824A1}" srcOrd="0" destOrd="0" presId="urn:microsoft.com/office/officeart/2009/layout/CircleArrowProcess"/>
    <dgm:cxn modelId="{C0E1B2C0-24E7-4928-9ECB-3C8820F8ADC8}" type="presParOf" srcId="{B7130B81-24CA-48B3-ADAF-099A28263CFE}" destId="{6868E56C-C5EA-4378-A51C-03AC9EEF1526}" srcOrd="0" destOrd="0" presId="urn:microsoft.com/office/officeart/2009/layout/CircleArrowProcess"/>
    <dgm:cxn modelId="{B7E81C59-42A5-48E2-8710-81BB86C7970D}" type="presParOf" srcId="{6868E56C-C5EA-4378-A51C-03AC9EEF1526}" destId="{41A64E1A-BE22-46DD-AC37-6D24EB4587BB}" srcOrd="0" destOrd="0" presId="urn:microsoft.com/office/officeart/2009/layout/CircleArrowProcess"/>
    <dgm:cxn modelId="{AEC90BE8-A908-4729-87AE-3A2C611E6A9E}" type="presParOf" srcId="{B7130B81-24CA-48B3-ADAF-099A28263CFE}" destId="{A7C5F1F6-F39A-407E-B146-1CC42B2824A1}" srcOrd="1" destOrd="0" presId="urn:microsoft.com/office/officeart/2009/layout/CircleArrowProcess"/>
    <dgm:cxn modelId="{0D2DFC50-FCCD-4793-81A7-6339FE58F358}" type="presParOf" srcId="{B7130B81-24CA-48B3-ADAF-099A28263CFE}" destId="{D83F99CF-58F0-4C69-AAAD-3E41B34F7A3B}" srcOrd="2" destOrd="0" presId="urn:microsoft.com/office/officeart/2009/layout/CircleArrowProcess"/>
    <dgm:cxn modelId="{084ADB8F-32C2-4911-853D-73F1B737B5C9}" type="presParOf" srcId="{D83F99CF-58F0-4C69-AAAD-3E41B34F7A3B}" destId="{8A701B9F-5384-4934-95C7-0717C9230482}" srcOrd="0" destOrd="0" presId="urn:microsoft.com/office/officeart/2009/layout/CircleArrowProcess"/>
    <dgm:cxn modelId="{2435784C-E3B4-49F4-8209-F053C331448A}" type="presParOf" srcId="{B7130B81-24CA-48B3-ADAF-099A28263CFE}" destId="{DBF98EEB-A67A-4760-9815-0F63C4C89815}" srcOrd="3" destOrd="0" presId="urn:microsoft.com/office/officeart/2009/layout/CircleArrowProcess"/>
    <dgm:cxn modelId="{76724E8F-D09E-4EC9-B6F2-DEF2DC57C24E}" type="presParOf" srcId="{B7130B81-24CA-48B3-ADAF-099A28263CFE}" destId="{4A72E171-BF11-41F9-A0E6-8FEA415C5FE2}" srcOrd="4" destOrd="0" presId="urn:microsoft.com/office/officeart/2009/layout/CircleArrowProcess"/>
    <dgm:cxn modelId="{0A8843EC-DE6F-4E4B-A01C-DC9999C3EDC2}" type="presParOf" srcId="{4A72E171-BF11-41F9-A0E6-8FEA415C5FE2}" destId="{27A62C5E-9899-4A42-825D-5D7680AC4079}" srcOrd="0" destOrd="0" presId="urn:microsoft.com/office/officeart/2009/layout/CircleArrowProcess"/>
    <dgm:cxn modelId="{A8863CE7-862E-468C-AC9B-A5ED8ACBC899}" type="presParOf" srcId="{B7130B81-24CA-48B3-ADAF-099A28263CFE}" destId="{1D70A98D-85B5-4896-AB3D-FA1528B2E3C8}" srcOrd="5" destOrd="0" presId="urn:microsoft.com/office/officeart/2009/layout/CircleArrowProcess"/>
    <dgm:cxn modelId="{D966CCDD-F6E3-421E-9F88-C0C5880CEC43}" type="presParOf" srcId="{B7130B81-24CA-48B3-ADAF-099A28263CFE}" destId="{A9F00F52-0562-43F8-B715-6F81CAE49D42}" srcOrd="6" destOrd="0" presId="urn:microsoft.com/office/officeart/2009/layout/CircleArrowProcess"/>
    <dgm:cxn modelId="{677CF425-787C-4A07-9FCD-8A7A42BE0C9A}" type="presParOf" srcId="{A9F00F52-0562-43F8-B715-6F81CAE49D42}" destId="{F0EDF09F-DAF5-420A-9A7B-CC9BE1E93B16}" srcOrd="0" destOrd="0" presId="urn:microsoft.com/office/officeart/2009/layout/CircleArrowProcess"/>
    <dgm:cxn modelId="{BEE1B88F-ECE3-4BF5-A77C-39254693623D}" type="presParOf" srcId="{B7130B81-24CA-48B3-ADAF-099A28263CFE}" destId="{FAFAD9FE-B9A5-46ED-BCB6-A337648FA821}" srcOrd="7"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FA8A454-1D5D-4858-8A97-D18FEB7F530A}" type="doc">
      <dgm:prSet loTypeId="urn:microsoft.com/office/officeart/2005/8/layout/gear1" loCatId="cycle" qsTypeId="urn:microsoft.com/office/officeart/2005/8/quickstyle/simple1" qsCatId="simple" csTypeId="urn:microsoft.com/office/officeart/2005/8/colors/colorful4" csCatId="colorful" phldr="1"/>
      <dgm:spPr/>
      <dgm:t>
        <a:bodyPr/>
        <a:lstStyle/>
        <a:p>
          <a:endParaRPr lang="fr-FR"/>
        </a:p>
      </dgm:t>
    </dgm:pt>
    <dgm:pt modelId="{D8C0634A-7142-4B05-A43D-76D57C3D1308}">
      <dgm:prSet phldrT="[Texte]" custT="1"/>
      <dgm:spPr/>
      <dgm:t>
        <a:bodyPr/>
        <a:lstStyle/>
        <a:p>
          <a:r>
            <a:rPr lang="fr-FR" sz="2800" dirty="0"/>
            <a:t>Bail</a:t>
          </a:r>
        </a:p>
      </dgm:t>
    </dgm:pt>
    <dgm:pt modelId="{509A4C21-716B-4407-B6F3-72B462E68098}" type="parTrans" cxnId="{34A55927-8054-46AB-AA93-15065E9A2532}">
      <dgm:prSet/>
      <dgm:spPr/>
      <dgm:t>
        <a:bodyPr/>
        <a:lstStyle/>
        <a:p>
          <a:endParaRPr lang="fr-FR"/>
        </a:p>
      </dgm:t>
    </dgm:pt>
    <dgm:pt modelId="{37E3762B-2235-45CD-BAF6-A3E58B07CD22}" type="sibTrans" cxnId="{34A55927-8054-46AB-AA93-15065E9A2532}">
      <dgm:prSet/>
      <dgm:spPr/>
      <dgm:t>
        <a:bodyPr/>
        <a:lstStyle/>
        <a:p>
          <a:endParaRPr lang="fr-FR"/>
        </a:p>
      </dgm:t>
    </dgm:pt>
    <dgm:pt modelId="{BBD9DC3E-875F-4649-B4D8-1A5A44CD2D8F}" type="pres">
      <dgm:prSet presAssocID="{FFA8A454-1D5D-4858-8A97-D18FEB7F530A}" presName="composite" presStyleCnt="0">
        <dgm:presLayoutVars>
          <dgm:chMax val="3"/>
          <dgm:animLvl val="lvl"/>
          <dgm:resizeHandles val="exact"/>
        </dgm:presLayoutVars>
      </dgm:prSet>
      <dgm:spPr/>
    </dgm:pt>
    <dgm:pt modelId="{C04A9C79-4A5D-4453-86BB-55209F37341B}" type="pres">
      <dgm:prSet presAssocID="{D8C0634A-7142-4B05-A43D-76D57C3D1308}" presName="gear1" presStyleLbl="node1" presStyleIdx="0" presStyleCnt="1">
        <dgm:presLayoutVars>
          <dgm:chMax val="1"/>
          <dgm:bulletEnabled val="1"/>
        </dgm:presLayoutVars>
      </dgm:prSet>
      <dgm:spPr/>
    </dgm:pt>
    <dgm:pt modelId="{D81917ED-AD4F-432D-8C60-01166362BDB5}" type="pres">
      <dgm:prSet presAssocID="{D8C0634A-7142-4B05-A43D-76D57C3D1308}" presName="gear1srcNode" presStyleLbl="node1" presStyleIdx="0" presStyleCnt="1"/>
      <dgm:spPr/>
    </dgm:pt>
    <dgm:pt modelId="{D0C2FC64-E67C-46C4-8914-9E59779C25AE}" type="pres">
      <dgm:prSet presAssocID="{D8C0634A-7142-4B05-A43D-76D57C3D1308}" presName="gear1dstNode" presStyleLbl="node1" presStyleIdx="0" presStyleCnt="1"/>
      <dgm:spPr/>
    </dgm:pt>
    <dgm:pt modelId="{89C38254-C33A-4022-9BC9-148C07E2328E}" type="pres">
      <dgm:prSet presAssocID="{37E3762B-2235-45CD-BAF6-A3E58B07CD22}" presName="connector1" presStyleLbl="sibTrans2D1" presStyleIdx="0" presStyleCnt="1"/>
      <dgm:spPr/>
    </dgm:pt>
  </dgm:ptLst>
  <dgm:cxnLst>
    <dgm:cxn modelId="{5290F804-9E79-4CAD-BA6B-4D2BF783F8AC}" type="presOf" srcId="{D8C0634A-7142-4B05-A43D-76D57C3D1308}" destId="{D0C2FC64-E67C-46C4-8914-9E59779C25AE}" srcOrd="2" destOrd="0" presId="urn:microsoft.com/office/officeart/2005/8/layout/gear1"/>
    <dgm:cxn modelId="{34A55927-8054-46AB-AA93-15065E9A2532}" srcId="{FFA8A454-1D5D-4858-8A97-D18FEB7F530A}" destId="{D8C0634A-7142-4B05-A43D-76D57C3D1308}" srcOrd="0" destOrd="0" parTransId="{509A4C21-716B-4407-B6F3-72B462E68098}" sibTransId="{37E3762B-2235-45CD-BAF6-A3E58B07CD22}"/>
    <dgm:cxn modelId="{130FB27C-84DD-411C-8D85-CC45E17DABF8}" type="presOf" srcId="{FFA8A454-1D5D-4858-8A97-D18FEB7F530A}" destId="{BBD9DC3E-875F-4649-B4D8-1A5A44CD2D8F}" srcOrd="0" destOrd="0" presId="urn:microsoft.com/office/officeart/2005/8/layout/gear1"/>
    <dgm:cxn modelId="{9A1480A7-E430-4F30-800D-5DC85456DE77}" type="presOf" srcId="{37E3762B-2235-45CD-BAF6-A3E58B07CD22}" destId="{89C38254-C33A-4022-9BC9-148C07E2328E}" srcOrd="0" destOrd="0" presId="urn:microsoft.com/office/officeart/2005/8/layout/gear1"/>
    <dgm:cxn modelId="{FAC9A6C5-9703-4A05-821E-872E33A69CFA}" type="presOf" srcId="{D8C0634A-7142-4B05-A43D-76D57C3D1308}" destId="{D81917ED-AD4F-432D-8C60-01166362BDB5}" srcOrd="1" destOrd="0" presId="urn:microsoft.com/office/officeart/2005/8/layout/gear1"/>
    <dgm:cxn modelId="{6DD10EFE-1A04-4009-B287-12FAC143655E}" type="presOf" srcId="{D8C0634A-7142-4B05-A43D-76D57C3D1308}" destId="{C04A9C79-4A5D-4453-86BB-55209F37341B}" srcOrd="0" destOrd="0" presId="urn:microsoft.com/office/officeart/2005/8/layout/gear1"/>
    <dgm:cxn modelId="{8ADBEC8A-9EA3-497A-9784-6EBC7571F816}" type="presParOf" srcId="{BBD9DC3E-875F-4649-B4D8-1A5A44CD2D8F}" destId="{C04A9C79-4A5D-4453-86BB-55209F37341B}" srcOrd="0" destOrd="0" presId="urn:microsoft.com/office/officeart/2005/8/layout/gear1"/>
    <dgm:cxn modelId="{A98A6895-123C-41B2-ABD1-8972DCD04A6C}" type="presParOf" srcId="{BBD9DC3E-875F-4649-B4D8-1A5A44CD2D8F}" destId="{D81917ED-AD4F-432D-8C60-01166362BDB5}" srcOrd="1" destOrd="0" presId="urn:microsoft.com/office/officeart/2005/8/layout/gear1"/>
    <dgm:cxn modelId="{592A9CFC-8038-4CA1-96D0-3816D1F65AC3}" type="presParOf" srcId="{BBD9DC3E-875F-4649-B4D8-1A5A44CD2D8F}" destId="{D0C2FC64-E67C-46C4-8914-9E59779C25AE}" srcOrd="2" destOrd="0" presId="urn:microsoft.com/office/officeart/2005/8/layout/gear1"/>
    <dgm:cxn modelId="{30065172-1CFE-4176-8EF5-80C8F65EAFFE}" type="presParOf" srcId="{BBD9DC3E-875F-4649-B4D8-1A5A44CD2D8F}" destId="{89C38254-C33A-4022-9BC9-148C07E2328E}" srcOrd="3" destOrd="0" presId="urn:microsoft.com/office/officeart/2005/8/layout/gear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A64E1A-BE22-46DD-AC37-6D24EB4587BB}">
      <dsp:nvSpPr>
        <dsp:cNvPr id="0" name=""/>
        <dsp:cNvSpPr/>
      </dsp:nvSpPr>
      <dsp:spPr>
        <a:xfrm>
          <a:off x="1233469" y="149108"/>
          <a:ext cx="2138414" cy="2138632"/>
        </a:xfrm>
        <a:prstGeom prst="circularArrow">
          <a:avLst>
            <a:gd name="adj1" fmla="val 10980"/>
            <a:gd name="adj2" fmla="val 1142322"/>
            <a:gd name="adj3" fmla="val 4500000"/>
            <a:gd name="adj4" fmla="val 10800000"/>
            <a:gd name="adj5" fmla="val 125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7C5F1F6-F39A-407E-B146-1CC42B2824A1}">
      <dsp:nvSpPr>
        <dsp:cNvPr id="0" name=""/>
        <dsp:cNvSpPr/>
      </dsp:nvSpPr>
      <dsp:spPr>
        <a:xfrm>
          <a:off x="1705597" y="923236"/>
          <a:ext cx="1193356" cy="5966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fr-FR" sz="3600" kern="1200" dirty="0"/>
            <a:t>1835</a:t>
          </a:r>
        </a:p>
      </dsp:txBody>
      <dsp:txXfrm>
        <a:off x="1705597" y="923236"/>
        <a:ext cx="1193356" cy="596616"/>
      </dsp:txXfrm>
    </dsp:sp>
    <dsp:sp modelId="{8A701B9F-5384-4934-95C7-0717C9230482}">
      <dsp:nvSpPr>
        <dsp:cNvPr id="0" name=""/>
        <dsp:cNvSpPr/>
      </dsp:nvSpPr>
      <dsp:spPr>
        <a:xfrm>
          <a:off x="639398" y="1378071"/>
          <a:ext cx="2138414" cy="2138632"/>
        </a:xfrm>
        <a:prstGeom prst="leftCircularArrow">
          <a:avLst>
            <a:gd name="adj1" fmla="val 10980"/>
            <a:gd name="adj2" fmla="val 1142322"/>
            <a:gd name="adj3" fmla="val 6300000"/>
            <a:gd name="adj4" fmla="val 18900000"/>
            <a:gd name="adj5" fmla="val 12500"/>
          </a:avLst>
        </a:prstGeom>
        <a:solidFill>
          <a:schemeClr val="accent4">
            <a:hueOff val="-4448984"/>
            <a:satOff val="16733"/>
            <a:lumOff val="52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F98EEB-A67A-4760-9815-0F63C4C89815}">
      <dsp:nvSpPr>
        <dsp:cNvPr id="0" name=""/>
        <dsp:cNvSpPr/>
      </dsp:nvSpPr>
      <dsp:spPr>
        <a:xfrm>
          <a:off x="1109119" y="2154466"/>
          <a:ext cx="1193356" cy="5966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fr-FR" sz="3600" kern="1200" dirty="0"/>
            <a:t>1850</a:t>
          </a:r>
        </a:p>
      </dsp:txBody>
      <dsp:txXfrm>
        <a:off x="1109119" y="2154466"/>
        <a:ext cx="1193356" cy="596616"/>
      </dsp:txXfrm>
    </dsp:sp>
    <dsp:sp modelId="{27A62C5E-9899-4A42-825D-5D7680AC4079}">
      <dsp:nvSpPr>
        <dsp:cNvPr id="0" name=""/>
        <dsp:cNvSpPr/>
      </dsp:nvSpPr>
      <dsp:spPr>
        <a:xfrm>
          <a:off x="1233469" y="2611570"/>
          <a:ext cx="2138414" cy="2138632"/>
        </a:xfrm>
        <a:prstGeom prst="circularArrow">
          <a:avLst>
            <a:gd name="adj1" fmla="val 10980"/>
            <a:gd name="adj2" fmla="val 1142322"/>
            <a:gd name="adj3" fmla="val 4500000"/>
            <a:gd name="adj4" fmla="val 13500000"/>
            <a:gd name="adj5" fmla="val 12500"/>
          </a:avLst>
        </a:prstGeom>
        <a:solidFill>
          <a:schemeClr val="accent4">
            <a:hueOff val="-8897968"/>
            <a:satOff val="33465"/>
            <a:lumOff val="104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D70A98D-85B5-4896-AB3D-FA1528B2E3C8}">
      <dsp:nvSpPr>
        <dsp:cNvPr id="0" name=""/>
        <dsp:cNvSpPr/>
      </dsp:nvSpPr>
      <dsp:spPr>
        <a:xfrm>
          <a:off x="1705597" y="3385697"/>
          <a:ext cx="1193356" cy="5966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fr-FR" sz="3600" kern="1200" dirty="0"/>
            <a:t>1909</a:t>
          </a:r>
        </a:p>
      </dsp:txBody>
      <dsp:txXfrm>
        <a:off x="1705597" y="3385697"/>
        <a:ext cx="1193356" cy="596616"/>
      </dsp:txXfrm>
    </dsp:sp>
    <dsp:sp modelId="{F0EDF09F-DAF5-420A-9A7B-CC9BE1E93B16}">
      <dsp:nvSpPr>
        <dsp:cNvPr id="0" name=""/>
        <dsp:cNvSpPr/>
      </dsp:nvSpPr>
      <dsp:spPr>
        <a:xfrm>
          <a:off x="791827" y="3982314"/>
          <a:ext cx="1837167" cy="1838055"/>
        </a:xfrm>
        <a:prstGeom prst="blockArc">
          <a:avLst>
            <a:gd name="adj1" fmla="val 0"/>
            <a:gd name="adj2" fmla="val 18900000"/>
            <a:gd name="adj3" fmla="val 12740"/>
          </a:avLst>
        </a:prstGeom>
        <a:solidFill>
          <a:schemeClr val="accent4">
            <a:hueOff val="-13346951"/>
            <a:satOff val="50198"/>
            <a:lumOff val="15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FAD9FE-B9A5-46ED-BCB6-A337648FA821}">
      <dsp:nvSpPr>
        <dsp:cNvPr id="0" name=""/>
        <dsp:cNvSpPr/>
      </dsp:nvSpPr>
      <dsp:spPr>
        <a:xfrm>
          <a:off x="1109119" y="4616928"/>
          <a:ext cx="1193356" cy="5966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fr-FR" sz="3600" kern="1200" dirty="0"/>
            <a:t>1911</a:t>
          </a:r>
        </a:p>
      </dsp:txBody>
      <dsp:txXfrm>
        <a:off x="1109119" y="4616928"/>
        <a:ext cx="1193356" cy="5966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4A9C79-4A5D-4453-86BB-55209F37341B}">
      <dsp:nvSpPr>
        <dsp:cNvPr id="0" name=""/>
        <dsp:cNvSpPr/>
      </dsp:nvSpPr>
      <dsp:spPr>
        <a:xfrm>
          <a:off x="1422771" y="629542"/>
          <a:ext cx="1384992" cy="1384992"/>
        </a:xfrm>
        <a:prstGeom prst="gear9">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fr-FR" sz="2800" kern="1200" dirty="0"/>
            <a:t>Bail</a:t>
          </a:r>
        </a:p>
      </dsp:txBody>
      <dsp:txXfrm>
        <a:off x="1701216" y="953970"/>
        <a:ext cx="828102" cy="711914"/>
      </dsp:txXfrm>
    </dsp:sp>
    <dsp:sp modelId="{89C38254-C33A-4022-9BC9-148C07E2328E}">
      <dsp:nvSpPr>
        <dsp:cNvPr id="0" name=""/>
        <dsp:cNvSpPr/>
      </dsp:nvSpPr>
      <dsp:spPr>
        <a:xfrm>
          <a:off x="1448811" y="414204"/>
          <a:ext cx="1703541" cy="1703541"/>
        </a:xfrm>
        <a:prstGeom prst="circularArrow">
          <a:avLst>
            <a:gd name="adj1" fmla="val 4878"/>
            <a:gd name="adj2" fmla="val 312630"/>
            <a:gd name="adj3" fmla="val 2976895"/>
            <a:gd name="adj4" fmla="val 15463709"/>
            <a:gd name="adj5" fmla="val 5691"/>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AE9E4225-1702-5949-84B4-A683F9694876}" type="datetimeFigureOut">
              <a:rPr lang="fr-FR" smtClean="0"/>
              <a:t>26/09/2024</a:t>
            </a:fld>
            <a:endParaRPr lang="fr-FR"/>
          </a:p>
        </p:txBody>
      </p:sp>
      <p:sp>
        <p:nvSpPr>
          <p:cNvPr id="4" name="Espace réservé de l'image des diapositives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r>
              <a:rPr lang="fr-FR"/>
              <a:t>Modifier les styles du texte du masque
Deuxième niveau
Troisième niveau
Quatrième niveau
Cinquième niveau</a:t>
            </a:r>
          </a:p>
        </p:txBody>
      </p:sp>
      <p:sp>
        <p:nvSpPr>
          <p:cNvPr id="6" name="Espace réservé du pied de page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61C404BF-DC4A-304C-B37C-73B34A2C4A35}" type="slidenum">
              <a:rPr lang="fr-FR" smtClean="0"/>
              <a:t>‹N°›</a:t>
            </a:fld>
            <a:endParaRPr lang="fr-FR"/>
          </a:p>
        </p:txBody>
      </p:sp>
    </p:spTree>
    <p:extLst>
      <p:ext uri="{BB962C8B-B14F-4D97-AF65-F5344CB8AC3E}">
        <p14:creationId xmlns:p14="http://schemas.microsoft.com/office/powerpoint/2010/main" val="18580998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uverture photo 2">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693E13FC-FB46-A24E-A6FA-814C05CD44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7" name="Espace réservé du texte 16">
            <a:extLst>
              <a:ext uri="{FF2B5EF4-FFF2-40B4-BE49-F238E27FC236}">
                <a16:creationId xmlns:a16="http://schemas.microsoft.com/office/drawing/2014/main" id="{C49D885B-3E9F-334E-9C0B-6BAED7B29DBB}"/>
              </a:ext>
            </a:extLst>
          </p:cNvPr>
          <p:cNvSpPr>
            <a:spLocks noGrp="1"/>
          </p:cNvSpPr>
          <p:nvPr>
            <p:ph type="body" sz="quarter" idx="20" hasCustomPrompt="1"/>
          </p:nvPr>
        </p:nvSpPr>
        <p:spPr>
          <a:xfrm>
            <a:off x="1297622" y="4110766"/>
            <a:ext cx="7951574" cy="884668"/>
          </a:xfrm>
          <a:prstGeom prst="rect">
            <a:avLst/>
          </a:prstGeom>
        </p:spPr>
        <p:txBody>
          <a:bodyPr anchor="t">
            <a:noAutofit/>
          </a:bodyPr>
          <a:lstStyle>
            <a:lvl1pPr marL="0" indent="0">
              <a:buFontTx/>
              <a:buNone/>
              <a:defRPr sz="2400" b="0" cap="all" baseline="0">
                <a:solidFill>
                  <a:schemeClr val="bg2">
                    <a:lumMod val="50000"/>
                  </a:schemeClr>
                </a:solidFill>
              </a:defRPr>
            </a:lvl1pPr>
          </a:lstStyle>
          <a:p>
            <a:r>
              <a:rPr lang="fr-FR" dirty="0"/>
              <a:t>Sous-titre</a:t>
            </a:r>
          </a:p>
        </p:txBody>
      </p:sp>
      <p:sp>
        <p:nvSpPr>
          <p:cNvPr id="18" name="Espace réservé du texte 16">
            <a:extLst>
              <a:ext uri="{FF2B5EF4-FFF2-40B4-BE49-F238E27FC236}">
                <a16:creationId xmlns:a16="http://schemas.microsoft.com/office/drawing/2014/main" id="{82D4B90F-C2D7-EE45-A538-2432D1DB5E4E}"/>
              </a:ext>
            </a:extLst>
          </p:cNvPr>
          <p:cNvSpPr>
            <a:spLocks noGrp="1"/>
          </p:cNvSpPr>
          <p:nvPr>
            <p:ph type="body" sz="quarter" idx="19" hasCustomPrompt="1"/>
          </p:nvPr>
        </p:nvSpPr>
        <p:spPr>
          <a:xfrm>
            <a:off x="1297622" y="3215844"/>
            <a:ext cx="7951573" cy="884668"/>
          </a:xfrm>
          <a:prstGeom prst="rect">
            <a:avLst/>
          </a:prstGeom>
        </p:spPr>
        <p:txBody>
          <a:bodyPr anchor="b">
            <a:noAutofit/>
          </a:bodyPr>
          <a:lstStyle>
            <a:lvl1pPr marL="0" indent="0">
              <a:buFontTx/>
              <a:buNone/>
              <a:defRPr sz="3600" b="1" cap="all" baseline="0">
                <a:solidFill>
                  <a:schemeClr val="bg2">
                    <a:lumMod val="50000"/>
                  </a:schemeClr>
                </a:solidFill>
              </a:defRPr>
            </a:lvl1pPr>
          </a:lstStyle>
          <a:p>
            <a:r>
              <a:rPr lang="fr-FR" dirty="0"/>
              <a:t>Titre du document</a:t>
            </a:r>
          </a:p>
        </p:txBody>
      </p:sp>
      <p:sp>
        <p:nvSpPr>
          <p:cNvPr id="8" name="Espace réservé du texte 16">
            <a:extLst>
              <a:ext uri="{FF2B5EF4-FFF2-40B4-BE49-F238E27FC236}">
                <a16:creationId xmlns:a16="http://schemas.microsoft.com/office/drawing/2014/main" id="{31A768BD-20B1-CB43-9A3A-90A32CCC7016}"/>
              </a:ext>
            </a:extLst>
          </p:cNvPr>
          <p:cNvSpPr>
            <a:spLocks noGrp="1"/>
          </p:cNvSpPr>
          <p:nvPr>
            <p:ph type="body" sz="quarter" idx="21" hasCustomPrompt="1"/>
          </p:nvPr>
        </p:nvSpPr>
        <p:spPr>
          <a:xfrm>
            <a:off x="2502439" y="6035469"/>
            <a:ext cx="5681759" cy="365126"/>
          </a:xfrm>
          <a:prstGeom prst="rect">
            <a:avLst/>
          </a:prstGeom>
        </p:spPr>
        <p:txBody>
          <a:bodyPr anchor="ctr">
            <a:noAutofit/>
          </a:bodyPr>
          <a:lstStyle>
            <a:lvl1pPr marL="0" indent="0">
              <a:buFontTx/>
              <a:buNone/>
              <a:defRPr sz="1400" b="1" cap="all" baseline="0">
                <a:solidFill>
                  <a:schemeClr val="bg1"/>
                </a:solidFill>
              </a:defRPr>
            </a:lvl1pPr>
          </a:lstStyle>
          <a:p>
            <a:r>
              <a:rPr lang="fr-FR" dirty="0"/>
              <a:t>ÉMETTEUR</a:t>
            </a:r>
          </a:p>
        </p:txBody>
      </p:sp>
      <p:sp>
        <p:nvSpPr>
          <p:cNvPr id="10" name="Espace réservé du texte 16">
            <a:extLst>
              <a:ext uri="{FF2B5EF4-FFF2-40B4-BE49-F238E27FC236}">
                <a16:creationId xmlns:a16="http://schemas.microsoft.com/office/drawing/2014/main" id="{D408B51D-4553-1043-9B79-6FDF4D851A91}"/>
              </a:ext>
            </a:extLst>
          </p:cNvPr>
          <p:cNvSpPr>
            <a:spLocks noGrp="1"/>
          </p:cNvSpPr>
          <p:nvPr>
            <p:ph type="body" sz="quarter" idx="22" hasCustomPrompt="1"/>
          </p:nvPr>
        </p:nvSpPr>
        <p:spPr>
          <a:xfrm>
            <a:off x="1297622" y="6035467"/>
            <a:ext cx="1079091" cy="365126"/>
          </a:xfrm>
          <a:prstGeom prst="rect">
            <a:avLst/>
          </a:prstGeom>
        </p:spPr>
        <p:txBody>
          <a:bodyPr anchor="ctr">
            <a:noAutofit/>
          </a:bodyPr>
          <a:lstStyle>
            <a:lvl1pPr marL="0" indent="0">
              <a:buFontTx/>
              <a:buNone/>
              <a:defRPr sz="1400" b="1" cap="all" baseline="0">
                <a:solidFill>
                  <a:schemeClr val="bg1"/>
                </a:solidFill>
              </a:defRPr>
            </a:lvl1pPr>
          </a:lstStyle>
          <a:p>
            <a:r>
              <a:rPr lang="fr-FR" dirty="0"/>
              <a:t>00/00/0000</a:t>
            </a:r>
          </a:p>
        </p:txBody>
      </p:sp>
      <p:pic>
        <p:nvPicPr>
          <p:cNvPr id="2" name="Imag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44058" y="3856425"/>
            <a:ext cx="2473200" cy="2473200"/>
          </a:xfrm>
          <a:prstGeom prst="rect">
            <a:avLst/>
          </a:prstGeom>
          <a:ln>
            <a:noFill/>
          </a:ln>
        </p:spPr>
      </p:pic>
      <p:sp>
        <p:nvSpPr>
          <p:cNvPr id="5" name="ZoneTexte 4"/>
          <p:cNvSpPr txBox="1"/>
          <p:nvPr userDrawn="1"/>
        </p:nvSpPr>
        <p:spPr>
          <a:xfrm>
            <a:off x="9683932" y="6396969"/>
            <a:ext cx="2142308" cy="276999"/>
          </a:xfrm>
          <a:prstGeom prst="rect">
            <a:avLst/>
          </a:prstGeom>
          <a:noFill/>
        </p:spPr>
        <p:txBody>
          <a:bodyPr wrap="square" rtlCol="0">
            <a:spAutoFit/>
          </a:bodyPr>
          <a:lstStyle/>
          <a:p>
            <a:r>
              <a:rPr lang="fr-FR" sz="1200" b="1" dirty="0">
                <a:solidFill>
                  <a:srgbClr val="00B0F0"/>
                </a:solidFill>
              </a:rPr>
              <a:t>www.chu-lyon.fr</a:t>
            </a:r>
          </a:p>
        </p:txBody>
      </p:sp>
    </p:spTree>
    <p:extLst>
      <p:ext uri="{BB962C8B-B14F-4D97-AF65-F5344CB8AC3E}">
        <p14:creationId xmlns:p14="http://schemas.microsoft.com/office/powerpoint/2010/main" val="3988183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e et média">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631E2FB1-7F14-7D4F-BC43-062956360950}"/>
              </a:ext>
            </a:extLst>
          </p:cNvPr>
          <p:cNvSpPr>
            <a:spLocks noGrp="1"/>
          </p:cNvSpPr>
          <p:nvPr>
            <p:ph sz="quarter" idx="28" hasCustomPrompt="1"/>
          </p:nvPr>
        </p:nvSpPr>
        <p:spPr>
          <a:xfrm>
            <a:off x="6784134" y="732616"/>
            <a:ext cx="4660304" cy="5589675"/>
          </a:xfrm>
          <a:prstGeom prst="rect">
            <a:avLst/>
          </a:prstGeom>
        </p:spPr>
        <p:txBody>
          <a:bodyPr anchor="ctr">
            <a:normAutofit/>
          </a:bodyPr>
          <a:lstStyle>
            <a:lvl1pPr marL="0" indent="0">
              <a:buNone/>
              <a:defRPr lang="fr-FR" sz="2000" b="0" kern="1200" dirty="0">
                <a:solidFill>
                  <a:schemeClr val="tx1"/>
                </a:solidFill>
                <a:latin typeface="+mn-lt"/>
                <a:ea typeface="+mn-ea"/>
                <a:cs typeface="+mn-cs"/>
              </a:defRPr>
            </a:lvl1pPr>
          </a:lstStyle>
          <a:p>
            <a:r>
              <a:rPr lang="fr-FR" dirty="0"/>
              <a:t>Insérer une image ou une vidéo</a:t>
            </a:r>
          </a:p>
        </p:txBody>
      </p:sp>
      <p:sp>
        <p:nvSpPr>
          <p:cNvPr id="9" name="Espace réservé du texte 15">
            <a:extLst>
              <a:ext uri="{FF2B5EF4-FFF2-40B4-BE49-F238E27FC236}">
                <a16:creationId xmlns:a16="http://schemas.microsoft.com/office/drawing/2014/main" id="{E1EF9903-A76D-CC42-BA54-256E478B0AFB}"/>
              </a:ext>
            </a:extLst>
          </p:cNvPr>
          <p:cNvSpPr>
            <a:spLocks noGrp="1"/>
          </p:cNvSpPr>
          <p:nvPr>
            <p:ph type="body" sz="quarter" idx="29"/>
          </p:nvPr>
        </p:nvSpPr>
        <p:spPr>
          <a:xfrm>
            <a:off x="1310132" y="2144390"/>
            <a:ext cx="4968000" cy="4177902"/>
          </a:xfrm>
          <a:prstGeom prst="rect">
            <a:avLst/>
          </a:prstGeom>
        </p:spPr>
        <p:txBody>
          <a:bodyPr>
            <a:normAutofit/>
          </a:bodyPr>
          <a:lstStyle>
            <a:lvl1pPr marL="406400" indent="-398463">
              <a:lnSpc>
                <a:spcPct val="100000"/>
              </a:lnSpc>
              <a:spcBef>
                <a:spcPts val="500"/>
              </a:spcBef>
              <a:buClr>
                <a:schemeClr val="bg2"/>
              </a:buClr>
              <a:buFont typeface="Police système"/>
              <a:buChar char="●"/>
              <a:tabLst/>
              <a:defRPr sz="3000" b="0">
                <a:latin typeface="+mn-lt"/>
              </a:defRPr>
            </a:lvl1pPr>
            <a:lvl2pPr marL="800100" indent="-342900">
              <a:lnSpc>
                <a:spcPct val="100000"/>
              </a:lnSpc>
              <a:buClr>
                <a:schemeClr val="tx2"/>
              </a:buClr>
              <a:buSzPct val="120000"/>
              <a:buFont typeface="Police système"/>
              <a:buChar char="•"/>
              <a:defRPr sz="2600" b="0">
                <a:latin typeface="+mn-lt"/>
              </a:defRPr>
            </a:lvl2pPr>
            <a:lvl3pPr marL="1143000" indent="-296863">
              <a:lnSpc>
                <a:spcPct val="100000"/>
              </a:lnSpc>
              <a:buFont typeface="Police système"/>
              <a:buChar char="•"/>
              <a:tabLst/>
              <a:defRPr sz="2400" b="0">
                <a:latin typeface="+mn-lt"/>
              </a:defRPr>
            </a:lvl3pPr>
            <a:lvl4pPr marL="1385888" marR="0" indent="-26193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200"/>
            </a:lvl4pPr>
            <a:lvl5pPr marL="1649413" indent="-263525">
              <a:buFont typeface="Arial" panose="020B0604020202020204" pitchFamily="34" charset="0"/>
              <a:buChar char="•"/>
              <a:tabLst/>
              <a:defRPr sz="20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pic>
        <p:nvPicPr>
          <p:cNvPr id="8" name="Imag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61773" y="5689325"/>
            <a:ext cx="641385" cy="641385"/>
          </a:xfrm>
          <a:prstGeom prst="rect">
            <a:avLst/>
          </a:prstGeom>
        </p:spPr>
      </p:pic>
      <p:sp>
        <p:nvSpPr>
          <p:cNvPr id="11" name="Espace réservé du numéro de diapositive 38">
            <a:extLst>
              <a:ext uri="{FF2B5EF4-FFF2-40B4-BE49-F238E27FC236}">
                <a16:creationId xmlns:a16="http://schemas.microsoft.com/office/drawing/2014/main" id="{63FECCC0-37DB-2141-8E8E-B50975E6D8DE}"/>
              </a:ext>
            </a:extLst>
          </p:cNvPr>
          <p:cNvSpPr>
            <a:spLocks noGrp="1"/>
          </p:cNvSpPr>
          <p:nvPr>
            <p:ph type="sldNum" sz="quarter" idx="26"/>
          </p:nvPr>
        </p:nvSpPr>
        <p:spPr>
          <a:xfrm>
            <a:off x="11579191" y="588342"/>
            <a:ext cx="612809" cy="613639"/>
          </a:xfrm>
          <a:prstGeom prst="rect">
            <a:avLst/>
          </a:prstGeom>
        </p:spPr>
        <p:txBody>
          <a:bodyPr anchor="ctr"/>
          <a:lstStyle>
            <a:lvl1pPr algn="l">
              <a:defRPr sz="1400">
                <a:solidFill>
                  <a:schemeClr val="bg2"/>
                </a:solidFill>
              </a:defRPr>
            </a:lvl1pPr>
          </a:lstStyle>
          <a:p>
            <a:fld id="{27F63893-9D7C-4D41-AC61-E8ABFBCB521E}" type="slidenum">
              <a:rPr lang="fr-FR" smtClean="0"/>
              <a:pPr/>
              <a:t>‹N°›</a:t>
            </a:fld>
            <a:endParaRPr lang="fr-FR" dirty="0"/>
          </a:p>
        </p:txBody>
      </p:sp>
      <p:sp>
        <p:nvSpPr>
          <p:cNvPr id="12" name="Espace réservé du texte 16">
            <a:extLst>
              <a:ext uri="{FF2B5EF4-FFF2-40B4-BE49-F238E27FC236}">
                <a16:creationId xmlns:a16="http://schemas.microsoft.com/office/drawing/2014/main" id="{2ACF2E53-88F6-BD4B-99E6-ADECF414C959}"/>
              </a:ext>
            </a:extLst>
          </p:cNvPr>
          <p:cNvSpPr>
            <a:spLocks noGrp="1"/>
          </p:cNvSpPr>
          <p:nvPr>
            <p:ph type="body" sz="quarter" idx="19" hasCustomPrompt="1"/>
          </p:nvPr>
        </p:nvSpPr>
        <p:spPr>
          <a:xfrm>
            <a:off x="1310132" y="627420"/>
            <a:ext cx="10134306" cy="535484"/>
          </a:xfrm>
          <a:prstGeom prst="rect">
            <a:avLst/>
          </a:prstGeom>
        </p:spPr>
        <p:txBody>
          <a:bodyPr anchor="b">
            <a:noAutofit/>
          </a:bodyPr>
          <a:lstStyle>
            <a:lvl1pPr marL="0" indent="0">
              <a:spcBef>
                <a:spcPts val="0"/>
              </a:spcBef>
              <a:buFontTx/>
              <a:buNone/>
              <a:defRPr sz="3400" b="1" cap="all" baseline="0">
                <a:solidFill>
                  <a:schemeClr val="bg2"/>
                </a:solidFill>
              </a:defRPr>
            </a:lvl1pPr>
          </a:lstStyle>
          <a:p>
            <a:r>
              <a:rPr lang="fr-FR" dirty="0"/>
              <a:t>Titre DE LA PAGE</a:t>
            </a:r>
          </a:p>
        </p:txBody>
      </p:sp>
      <p:sp>
        <p:nvSpPr>
          <p:cNvPr id="13" name="Espace réservé du texte 16">
            <a:extLst>
              <a:ext uri="{FF2B5EF4-FFF2-40B4-BE49-F238E27FC236}">
                <a16:creationId xmlns:a16="http://schemas.microsoft.com/office/drawing/2014/main" id="{F02F07DF-2781-AF4D-A902-322A8945E5B7}"/>
              </a:ext>
            </a:extLst>
          </p:cNvPr>
          <p:cNvSpPr>
            <a:spLocks noGrp="1"/>
          </p:cNvSpPr>
          <p:nvPr>
            <p:ph type="body" sz="quarter" idx="20" hasCustomPrompt="1"/>
          </p:nvPr>
        </p:nvSpPr>
        <p:spPr>
          <a:xfrm>
            <a:off x="1310132" y="1179191"/>
            <a:ext cx="10134306" cy="486557"/>
          </a:xfrm>
          <a:prstGeom prst="rect">
            <a:avLst/>
          </a:prstGeom>
        </p:spPr>
        <p:txBody>
          <a:bodyPr anchor="t">
            <a:noAutofit/>
          </a:bodyPr>
          <a:lstStyle>
            <a:lvl1pPr marL="0" indent="0">
              <a:spcBef>
                <a:spcPts val="0"/>
              </a:spcBef>
              <a:buFontTx/>
              <a:buNone/>
              <a:defRPr sz="2400" b="0" cap="all" baseline="0">
                <a:solidFill>
                  <a:schemeClr val="tx2"/>
                </a:solidFill>
              </a:defRPr>
            </a:lvl1pPr>
          </a:lstStyle>
          <a:p>
            <a:r>
              <a:rPr lang="fr-FR" dirty="0"/>
              <a:t>Sous-titre</a:t>
            </a:r>
          </a:p>
        </p:txBody>
      </p:sp>
    </p:spTree>
    <p:extLst>
      <p:ext uri="{BB962C8B-B14F-4D97-AF65-F5344CB8AC3E}">
        <p14:creationId xmlns:p14="http://schemas.microsoft.com/office/powerpoint/2010/main" val="12356771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hiffres clés">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2A30D20D-D1DE-C64A-8EBA-EE94470DABF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1" name="Espace réservé du texte 16">
            <a:extLst>
              <a:ext uri="{FF2B5EF4-FFF2-40B4-BE49-F238E27FC236}">
                <a16:creationId xmlns:a16="http://schemas.microsoft.com/office/drawing/2014/main" id="{FFB94C3B-CC89-6A42-9C48-9A622FE55699}"/>
              </a:ext>
            </a:extLst>
          </p:cNvPr>
          <p:cNvSpPr>
            <a:spLocks noGrp="1"/>
          </p:cNvSpPr>
          <p:nvPr>
            <p:ph type="body" sz="quarter" idx="27" hasCustomPrompt="1"/>
          </p:nvPr>
        </p:nvSpPr>
        <p:spPr>
          <a:xfrm>
            <a:off x="1310132" y="1713232"/>
            <a:ext cx="2137918" cy="897052"/>
          </a:xfrm>
          <a:prstGeom prst="rect">
            <a:avLst/>
          </a:prstGeom>
        </p:spPr>
        <p:txBody>
          <a:bodyPr bIns="0" anchor="b">
            <a:normAutofit/>
          </a:bodyPr>
          <a:lstStyle>
            <a:lvl1pPr marL="0" indent="0">
              <a:buFontTx/>
              <a:buNone/>
              <a:defRPr sz="5600" b="1" cap="all" baseline="0">
                <a:solidFill>
                  <a:schemeClr val="bg1"/>
                </a:solidFill>
              </a:defRPr>
            </a:lvl1pPr>
          </a:lstStyle>
          <a:p>
            <a:r>
              <a:rPr lang="fr-FR" dirty="0"/>
              <a:t>000</a:t>
            </a:r>
          </a:p>
        </p:txBody>
      </p:sp>
      <p:sp>
        <p:nvSpPr>
          <p:cNvPr id="52" name="Espace réservé du texte 51">
            <a:extLst>
              <a:ext uri="{FF2B5EF4-FFF2-40B4-BE49-F238E27FC236}">
                <a16:creationId xmlns:a16="http://schemas.microsoft.com/office/drawing/2014/main" id="{B9C05916-67BA-714D-AF12-F1123988DF8C}"/>
              </a:ext>
            </a:extLst>
          </p:cNvPr>
          <p:cNvSpPr>
            <a:spLocks noGrp="1"/>
          </p:cNvSpPr>
          <p:nvPr>
            <p:ph type="body" sz="quarter" idx="37" hasCustomPrompt="1"/>
          </p:nvPr>
        </p:nvSpPr>
        <p:spPr>
          <a:xfrm>
            <a:off x="1310132" y="2623950"/>
            <a:ext cx="2137918" cy="896530"/>
          </a:xfrm>
          <a:prstGeom prst="rect">
            <a:avLst/>
          </a:prstGeom>
        </p:spPr>
        <p:txBody>
          <a:bodyPr tIns="0">
            <a:normAutofit/>
          </a:bodyPr>
          <a:lstStyle>
            <a:lvl1pPr marL="0" indent="0">
              <a:buFontTx/>
              <a:buNone/>
              <a:defRPr sz="1800">
                <a:solidFill>
                  <a:schemeClr val="bg1"/>
                </a:solidFill>
              </a:defRPr>
            </a:lvl1pPr>
          </a:lstStyle>
          <a:p>
            <a:r>
              <a:rPr lang="fr-FR" dirty="0"/>
              <a:t>Légende</a:t>
            </a:r>
          </a:p>
        </p:txBody>
      </p:sp>
      <p:sp>
        <p:nvSpPr>
          <p:cNvPr id="53" name="Espace réservé du texte 16">
            <a:extLst>
              <a:ext uri="{FF2B5EF4-FFF2-40B4-BE49-F238E27FC236}">
                <a16:creationId xmlns:a16="http://schemas.microsoft.com/office/drawing/2014/main" id="{64340280-370A-2544-BB36-7D237E2F9FFF}"/>
              </a:ext>
            </a:extLst>
          </p:cNvPr>
          <p:cNvSpPr>
            <a:spLocks noGrp="1"/>
          </p:cNvSpPr>
          <p:nvPr>
            <p:ph type="body" sz="quarter" idx="38" hasCustomPrompt="1"/>
          </p:nvPr>
        </p:nvSpPr>
        <p:spPr>
          <a:xfrm>
            <a:off x="5041582" y="1713232"/>
            <a:ext cx="2089468" cy="897052"/>
          </a:xfrm>
          <a:prstGeom prst="rect">
            <a:avLst/>
          </a:prstGeom>
        </p:spPr>
        <p:txBody>
          <a:bodyPr bIns="0" anchor="b">
            <a:normAutofit/>
          </a:bodyPr>
          <a:lstStyle>
            <a:lvl1pPr marL="0" indent="0">
              <a:buFontTx/>
              <a:buNone/>
              <a:defRPr sz="5600" b="1" cap="all" baseline="0">
                <a:solidFill>
                  <a:schemeClr val="bg1"/>
                </a:solidFill>
              </a:defRPr>
            </a:lvl1pPr>
          </a:lstStyle>
          <a:p>
            <a:r>
              <a:rPr lang="fr-FR" dirty="0"/>
              <a:t>000</a:t>
            </a:r>
          </a:p>
        </p:txBody>
      </p:sp>
      <p:sp>
        <p:nvSpPr>
          <p:cNvPr id="54" name="Espace réservé du texte 51">
            <a:extLst>
              <a:ext uri="{FF2B5EF4-FFF2-40B4-BE49-F238E27FC236}">
                <a16:creationId xmlns:a16="http://schemas.microsoft.com/office/drawing/2014/main" id="{64A4FA35-703D-C94B-9B8B-E9FCEA0295C0}"/>
              </a:ext>
            </a:extLst>
          </p:cNvPr>
          <p:cNvSpPr>
            <a:spLocks noGrp="1"/>
          </p:cNvSpPr>
          <p:nvPr>
            <p:ph type="body" sz="quarter" idx="39" hasCustomPrompt="1"/>
          </p:nvPr>
        </p:nvSpPr>
        <p:spPr>
          <a:xfrm>
            <a:off x="5041582" y="2623950"/>
            <a:ext cx="2089468" cy="896530"/>
          </a:xfrm>
          <a:prstGeom prst="rect">
            <a:avLst/>
          </a:prstGeom>
        </p:spPr>
        <p:txBody>
          <a:bodyPr tIns="0">
            <a:normAutofit/>
          </a:bodyPr>
          <a:lstStyle>
            <a:lvl1pPr marL="0" indent="0">
              <a:buFontTx/>
              <a:buNone/>
              <a:defRPr sz="1800">
                <a:solidFill>
                  <a:schemeClr val="bg1"/>
                </a:solidFill>
              </a:defRPr>
            </a:lvl1pPr>
          </a:lstStyle>
          <a:p>
            <a:r>
              <a:rPr lang="fr-FR" dirty="0"/>
              <a:t>Légende</a:t>
            </a:r>
          </a:p>
        </p:txBody>
      </p:sp>
      <p:sp>
        <p:nvSpPr>
          <p:cNvPr id="55" name="Espace réservé du texte 16">
            <a:extLst>
              <a:ext uri="{FF2B5EF4-FFF2-40B4-BE49-F238E27FC236}">
                <a16:creationId xmlns:a16="http://schemas.microsoft.com/office/drawing/2014/main" id="{1D0AE05F-283A-4543-A482-0B71F2607218}"/>
              </a:ext>
            </a:extLst>
          </p:cNvPr>
          <p:cNvSpPr>
            <a:spLocks noGrp="1"/>
          </p:cNvSpPr>
          <p:nvPr>
            <p:ph type="body" sz="quarter" idx="40" hasCustomPrompt="1"/>
          </p:nvPr>
        </p:nvSpPr>
        <p:spPr>
          <a:xfrm>
            <a:off x="8699182" y="1713232"/>
            <a:ext cx="2089468" cy="897052"/>
          </a:xfrm>
          <a:prstGeom prst="rect">
            <a:avLst/>
          </a:prstGeom>
        </p:spPr>
        <p:txBody>
          <a:bodyPr bIns="0" anchor="b">
            <a:normAutofit/>
          </a:bodyPr>
          <a:lstStyle>
            <a:lvl1pPr marL="0" indent="0">
              <a:buFontTx/>
              <a:buNone/>
              <a:defRPr sz="5600" b="1" cap="all" baseline="0">
                <a:solidFill>
                  <a:schemeClr val="bg1"/>
                </a:solidFill>
              </a:defRPr>
            </a:lvl1pPr>
          </a:lstStyle>
          <a:p>
            <a:r>
              <a:rPr lang="fr-FR" dirty="0"/>
              <a:t>000</a:t>
            </a:r>
          </a:p>
        </p:txBody>
      </p:sp>
      <p:sp>
        <p:nvSpPr>
          <p:cNvPr id="56" name="Espace réservé du texte 51">
            <a:extLst>
              <a:ext uri="{FF2B5EF4-FFF2-40B4-BE49-F238E27FC236}">
                <a16:creationId xmlns:a16="http://schemas.microsoft.com/office/drawing/2014/main" id="{50A22D69-C202-3D4A-9E8E-49D9CE49F789}"/>
              </a:ext>
            </a:extLst>
          </p:cNvPr>
          <p:cNvSpPr>
            <a:spLocks noGrp="1"/>
          </p:cNvSpPr>
          <p:nvPr>
            <p:ph type="body" sz="quarter" idx="41" hasCustomPrompt="1"/>
          </p:nvPr>
        </p:nvSpPr>
        <p:spPr>
          <a:xfrm>
            <a:off x="8699182" y="2623950"/>
            <a:ext cx="2089468" cy="896530"/>
          </a:xfrm>
          <a:prstGeom prst="rect">
            <a:avLst/>
          </a:prstGeom>
        </p:spPr>
        <p:txBody>
          <a:bodyPr tIns="0">
            <a:normAutofit/>
          </a:bodyPr>
          <a:lstStyle>
            <a:lvl1pPr marL="0" indent="0">
              <a:buFontTx/>
              <a:buNone/>
              <a:defRPr sz="1800">
                <a:solidFill>
                  <a:schemeClr val="bg1"/>
                </a:solidFill>
              </a:defRPr>
            </a:lvl1pPr>
          </a:lstStyle>
          <a:p>
            <a:r>
              <a:rPr lang="fr-FR" dirty="0"/>
              <a:t>Légende</a:t>
            </a:r>
          </a:p>
        </p:txBody>
      </p:sp>
      <p:sp>
        <p:nvSpPr>
          <p:cNvPr id="57" name="Espace réservé du texte 16">
            <a:extLst>
              <a:ext uri="{FF2B5EF4-FFF2-40B4-BE49-F238E27FC236}">
                <a16:creationId xmlns:a16="http://schemas.microsoft.com/office/drawing/2014/main" id="{B5FEE436-9170-0749-B593-DFB26D59B0AA}"/>
              </a:ext>
            </a:extLst>
          </p:cNvPr>
          <p:cNvSpPr>
            <a:spLocks noGrp="1"/>
          </p:cNvSpPr>
          <p:nvPr>
            <p:ph type="body" sz="quarter" idx="42" hasCustomPrompt="1"/>
          </p:nvPr>
        </p:nvSpPr>
        <p:spPr>
          <a:xfrm>
            <a:off x="3822382" y="4178024"/>
            <a:ext cx="2089468" cy="897052"/>
          </a:xfrm>
          <a:prstGeom prst="rect">
            <a:avLst/>
          </a:prstGeom>
        </p:spPr>
        <p:txBody>
          <a:bodyPr bIns="0" anchor="b">
            <a:normAutofit/>
          </a:bodyPr>
          <a:lstStyle>
            <a:lvl1pPr marL="0" indent="0">
              <a:buFontTx/>
              <a:buNone/>
              <a:defRPr sz="5600" b="1" cap="all" baseline="0">
                <a:solidFill>
                  <a:schemeClr val="bg1"/>
                </a:solidFill>
              </a:defRPr>
            </a:lvl1pPr>
          </a:lstStyle>
          <a:p>
            <a:r>
              <a:rPr lang="fr-FR" dirty="0"/>
              <a:t>000</a:t>
            </a:r>
          </a:p>
        </p:txBody>
      </p:sp>
      <p:sp>
        <p:nvSpPr>
          <p:cNvPr id="58" name="Espace réservé du texte 51">
            <a:extLst>
              <a:ext uri="{FF2B5EF4-FFF2-40B4-BE49-F238E27FC236}">
                <a16:creationId xmlns:a16="http://schemas.microsoft.com/office/drawing/2014/main" id="{CFB13ECB-6A43-7146-AD47-44D77E7EFD9B}"/>
              </a:ext>
            </a:extLst>
          </p:cNvPr>
          <p:cNvSpPr>
            <a:spLocks noGrp="1"/>
          </p:cNvSpPr>
          <p:nvPr>
            <p:ph type="body" sz="quarter" idx="43" hasCustomPrompt="1"/>
          </p:nvPr>
        </p:nvSpPr>
        <p:spPr>
          <a:xfrm>
            <a:off x="3822382" y="5088742"/>
            <a:ext cx="2089468" cy="896530"/>
          </a:xfrm>
          <a:prstGeom prst="rect">
            <a:avLst/>
          </a:prstGeom>
        </p:spPr>
        <p:txBody>
          <a:bodyPr tIns="0">
            <a:normAutofit/>
          </a:bodyPr>
          <a:lstStyle>
            <a:lvl1pPr marL="0" indent="0">
              <a:buFontTx/>
              <a:buNone/>
              <a:defRPr sz="1800">
                <a:solidFill>
                  <a:schemeClr val="bg1"/>
                </a:solidFill>
              </a:defRPr>
            </a:lvl1pPr>
          </a:lstStyle>
          <a:p>
            <a:r>
              <a:rPr lang="fr-FR" dirty="0"/>
              <a:t>Légende</a:t>
            </a:r>
          </a:p>
        </p:txBody>
      </p:sp>
      <p:sp>
        <p:nvSpPr>
          <p:cNvPr id="59" name="Espace réservé du texte 16">
            <a:extLst>
              <a:ext uri="{FF2B5EF4-FFF2-40B4-BE49-F238E27FC236}">
                <a16:creationId xmlns:a16="http://schemas.microsoft.com/office/drawing/2014/main" id="{5F82516C-BC4E-D440-AD76-76B937DFFCB9}"/>
              </a:ext>
            </a:extLst>
          </p:cNvPr>
          <p:cNvSpPr>
            <a:spLocks noGrp="1"/>
          </p:cNvSpPr>
          <p:nvPr>
            <p:ph type="body" sz="quarter" idx="44" hasCustomPrompt="1"/>
          </p:nvPr>
        </p:nvSpPr>
        <p:spPr>
          <a:xfrm>
            <a:off x="8699182" y="4178024"/>
            <a:ext cx="2089468" cy="897052"/>
          </a:xfrm>
          <a:prstGeom prst="rect">
            <a:avLst/>
          </a:prstGeom>
        </p:spPr>
        <p:txBody>
          <a:bodyPr bIns="0" anchor="b">
            <a:normAutofit/>
          </a:bodyPr>
          <a:lstStyle>
            <a:lvl1pPr marL="0" indent="0">
              <a:buFontTx/>
              <a:buNone/>
              <a:defRPr sz="5600" b="1" cap="all" baseline="0">
                <a:solidFill>
                  <a:schemeClr val="bg1"/>
                </a:solidFill>
              </a:defRPr>
            </a:lvl1pPr>
          </a:lstStyle>
          <a:p>
            <a:r>
              <a:rPr lang="fr-FR" dirty="0"/>
              <a:t>000</a:t>
            </a:r>
          </a:p>
        </p:txBody>
      </p:sp>
      <p:sp>
        <p:nvSpPr>
          <p:cNvPr id="60" name="Espace réservé du texte 51">
            <a:extLst>
              <a:ext uri="{FF2B5EF4-FFF2-40B4-BE49-F238E27FC236}">
                <a16:creationId xmlns:a16="http://schemas.microsoft.com/office/drawing/2014/main" id="{7E8B8782-3BDA-A342-ABA3-33BB2E880BBA}"/>
              </a:ext>
            </a:extLst>
          </p:cNvPr>
          <p:cNvSpPr>
            <a:spLocks noGrp="1"/>
          </p:cNvSpPr>
          <p:nvPr>
            <p:ph type="body" sz="quarter" idx="45" hasCustomPrompt="1"/>
          </p:nvPr>
        </p:nvSpPr>
        <p:spPr>
          <a:xfrm>
            <a:off x="8699182" y="5088742"/>
            <a:ext cx="2089468" cy="896530"/>
          </a:xfrm>
          <a:prstGeom prst="rect">
            <a:avLst/>
          </a:prstGeom>
        </p:spPr>
        <p:txBody>
          <a:bodyPr tIns="0">
            <a:normAutofit/>
          </a:bodyPr>
          <a:lstStyle>
            <a:lvl1pPr marL="0" indent="0">
              <a:buFontTx/>
              <a:buNone/>
              <a:defRPr sz="1800">
                <a:solidFill>
                  <a:schemeClr val="bg1"/>
                </a:solidFill>
              </a:defRPr>
            </a:lvl1pPr>
          </a:lstStyle>
          <a:p>
            <a:r>
              <a:rPr lang="fr-FR" dirty="0"/>
              <a:t>Légende</a:t>
            </a:r>
          </a:p>
        </p:txBody>
      </p:sp>
      <p:sp>
        <p:nvSpPr>
          <p:cNvPr id="18" name="Espace réservé du texte 16">
            <a:extLst>
              <a:ext uri="{FF2B5EF4-FFF2-40B4-BE49-F238E27FC236}">
                <a16:creationId xmlns:a16="http://schemas.microsoft.com/office/drawing/2014/main" id="{6C19BA67-5EFC-C944-8B77-704D5ED6ED94}"/>
              </a:ext>
            </a:extLst>
          </p:cNvPr>
          <p:cNvSpPr>
            <a:spLocks noGrp="1"/>
          </p:cNvSpPr>
          <p:nvPr>
            <p:ph type="body" sz="quarter" idx="19" hasCustomPrompt="1"/>
          </p:nvPr>
        </p:nvSpPr>
        <p:spPr>
          <a:xfrm>
            <a:off x="1100906" y="732616"/>
            <a:ext cx="10134306" cy="535484"/>
          </a:xfrm>
          <a:prstGeom prst="rect">
            <a:avLst/>
          </a:prstGeom>
        </p:spPr>
        <p:txBody>
          <a:bodyPr anchor="b">
            <a:noAutofit/>
          </a:bodyPr>
          <a:lstStyle>
            <a:lvl1pPr marL="0" indent="0">
              <a:buFontTx/>
              <a:buNone/>
              <a:defRPr sz="3400" b="1" cap="all" baseline="0">
                <a:solidFill>
                  <a:schemeClr val="bg1"/>
                </a:solidFill>
              </a:defRPr>
            </a:lvl1pPr>
          </a:lstStyle>
          <a:p>
            <a:r>
              <a:rPr lang="fr-FR" dirty="0"/>
              <a:t>Titre DE LA PAGE</a:t>
            </a:r>
          </a:p>
        </p:txBody>
      </p:sp>
      <p:pic>
        <p:nvPicPr>
          <p:cNvPr id="14" name="Imag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561773" y="5689325"/>
            <a:ext cx="641385" cy="641385"/>
          </a:xfrm>
          <a:prstGeom prst="rect">
            <a:avLst/>
          </a:prstGeom>
        </p:spPr>
      </p:pic>
    </p:spTree>
    <p:extLst>
      <p:ext uri="{BB962C8B-B14F-4D97-AF65-F5344CB8AC3E}">
        <p14:creationId xmlns:p14="http://schemas.microsoft.com/office/powerpoint/2010/main" val="4116523679"/>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ernière de couverture">
    <p:spTree>
      <p:nvGrpSpPr>
        <p:cNvPr id="1" name=""/>
        <p:cNvGrpSpPr/>
        <p:nvPr/>
      </p:nvGrpSpPr>
      <p:grpSpPr>
        <a:xfrm>
          <a:off x="0" y="0"/>
          <a:ext cx="0" cy="0"/>
          <a:chOff x="0" y="0"/>
          <a:chExt cx="0" cy="0"/>
        </a:xfrm>
      </p:grpSpPr>
      <p:pic>
        <p:nvPicPr>
          <p:cNvPr id="6" name="Imag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18"/>
            <a:ext cx="12192000" cy="6858000"/>
          </a:xfrm>
          <a:prstGeom prst="rect">
            <a:avLst/>
          </a:prstGeom>
        </p:spPr>
      </p:pic>
      <p:pic>
        <p:nvPicPr>
          <p:cNvPr id="2" name="Imag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07227" y="3840480"/>
            <a:ext cx="2484773" cy="2484773"/>
          </a:xfrm>
          <a:prstGeom prst="rect">
            <a:avLst/>
          </a:prstGeom>
        </p:spPr>
      </p:pic>
      <p:sp>
        <p:nvSpPr>
          <p:cNvPr id="3" name="ZoneTexte 2"/>
          <p:cNvSpPr txBox="1"/>
          <p:nvPr userDrawn="1"/>
        </p:nvSpPr>
        <p:spPr>
          <a:xfrm>
            <a:off x="1297623" y="5337611"/>
            <a:ext cx="2063932" cy="338554"/>
          </a:xfrm>
          <a:prstGeom prst="rect">
            <a:avLst/>
          </a:prstGeom>
          <a:noFill/>
        </p:spPr>
        <p:txBody>
          <a:bodyPr wrap="square" rtlCol="0">
            <a:spAutoFit/>
          </a:bodyPr>
          <a:lstStyle/>
          <a:p>
            <a:r>
              <a:rPr lang="fr-FR" sz="1600" b="1" dirty="0">
                <a:solidFill>
                  <a:srgbClr val="00B0F0"/>
                </a:solidFill>
              </a:rPr>
              <a:t>www.chu-lyon.fr</a:t>
            </a:r>
          </a:p>
        </p:txBody>
      </p:sp>
      <p:sp>
        <p:nvSpPr>
          <p:cNvPr id="4" name="ZoneTexte 3"/>
          <p:cNvSpPr txBox="1"/>
          <p:nvPr userDrawn="1"/>
        </p:nvSpPr>
        <p:spPr>
          <a:xfrm>
            <a:off x="1343277" y="1602223"/>
            <a:ext cx="2557084" cy="584775"/>
          </a:xfrm>
          <a:prstGeom prst="rect">
            <a:avLst/>
          </a:prstGeom>
          <a:noFill/>
        </p:spPr>
        <p:txBody>
          <a:bodyPr wrap="square" rtlCol="0">
            <a:spAutoFit/>
          </a:bodyPr>
          <a:lstStyle/>
          <a:p>
            <a:r>
              <a:rPr lang="fr-FR" sz="3200" b="1" dirty="0">
                <a:solidFill>
                  <a:srgbClr val="00B0F0"/>
                </a:solidFill>
              </a:rPr>
              <a:t>MERCI</a:t>
            </a:r>
          </a:p>
        </p:txBody>
      </p:sp>
    </p:spTree>
    <p:extLst>
      <p:ext uri="{BB962C8B-B14F-4D97-AF65-F5344CB8AC3E}">
        <p14:creationId xmlns:p14="http://schemas.microsoft.com/office/powerpoint/2010/main" val="9466481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uverture photo 2">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693E13FC-FB46-A24E-A6FA-814C05CD44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7" name="Espace réservé du texte 16">
            <a:extLst>
              <a:ext uri="{FF2B5EF4-FFF2-40B4-BE49-F238E27FC236}">
                <a16:creationId xmlns:a16="http://schemas.microsoft.com/office/drawing/2014/main" id="{C49D885B-3E9F-334E-9C0B-6BAED7B29DBB}"/>
              </a:ext>
            </a:extLst>
          </p:cNvPr>
          <p:cNvSpPr>
            <a:spLocks noGrp="1"/>
          </p:cNvSpPr>
          <p:nvPr>
            <p:ph type="body" sz="quarter" idx="20" hasCustomPrompt="1"/>
          </p:nvPr>
        </p:nvSpPr>
        <p:spPr>
          <a:xfrm>
            <a:off x="1297622" y="4110766"/>
            <a:ext cx="7951574" cy="884668"/>
          </a:xfrm>
          <a:prstGeom prst="rect">
            <a:avLst/>
          </a:prstGeom>
        </p:spPr>
        <p:txBody>
          <a:bodyPr anchor="t">
            <a:noAutofit/>
          </a:bodyPr>
          <a:lstStyle>
            <a:lvl1pPr marL="0" indent="0">
              <a:buFontTx/>
              <a:buNone/>
              <a:defRPr sz="2400" b="0" cap="all" baseline="0">
                <a:solidFill>
                  <a:schemeClr val="bg1"/>
                </a:solidFill>
              </a:defRPr>
            </a:lvl1pPr>
          </a:lstStyle>
          <a:p>
            <a:r>
              <a:rPr lang="fr-FR" dirty="0"/>
              <a:t>Sous-titre</a:t>
            </a:r>
          </a:p>
        </p:txBody>
      </p:sp>
      <p:sp>
        <p:nvSpPr>
          <p:cNvPr id="18" name="Espace réservé du texte 16">
            <a:extLst>
              <a:ext uri="{FF2B5EF4-FFF2-40B4-BE49-F238E27FC236}">
                <a16:creationId xmlns:a16="http://schemas.microsoft.com/office/drawing/2014/main" id="{82D4B90F-C2D7-EE45-A538-2432D1DB5E4E}"/>
              </a:ext>
            </a:extLst>
          </p:cNvPr>
          <p:cNvSpPr>
            <a:spLocks noGrp="1"/>
          </p:cNvSpPr>
          <p:nvPr>
            <p:ph type="body" sz="quarter" idx="19" hasCustomPrompt="1"/>
          </p:nvPr>
        </p:nvSpPr>
        <p:spPr>
          <a:xfrm>
            <a:off x="1297622" y="3215844"/>
            <a:ext cx="7951573" cy="884668"/>
          </a:xfrm>
          <a:prstGeom prst="rect">
            <a:avLst/>
          </a:prstGeom>
        </p:spPr>
        <p:txBody>
          <a:bodyPr anchor="b">
            <a:noAutofit/>
          </a:bodyPr>
          <a:lstStyle>
            <a:lvl1pPr marL="0" indent="0">
              <a:buFontTx/>
              <a:buNone/>
              <a:defRPr sz="3600" b="1" cap="all" baseline="0">
                <a:solidFill>
                  <a:schemeClr val="bg1"/>
                </a:solidFill>
              </a:defRPr>
            </a:lvl1pPr>
          </a:lstStyle>
          <a:p>
            <a:r>
              <a:rPr lang="fr-FR" dirty="0"/>
              <a:t>Titre du document</a:t>
            </a:r>
          </a:p>
        </p:txBody>
      </p:sp>
      <p:sp>
        <p:nvSpPr>
          <p:cNvPr id="8" name="Espace réservé du texte 16">
            <a:extLst>
              <a:ext uri="{FF2B5EF4-FFF2-40B4-BE49-F238E27FC236}">
                <a16:creationId xmlns:a16="http://schemas.microsoft.com/office/drawing/2014/main" id="{31A768BD-20B1-CB43-9A3A-90A32CCC7016}"/>
              </a:ext>
            </a:extLst>
          </p:cNvPr>
          <p:cNvSpPr>
            <a:spLocks noGrp="1"/>
          </p:cNvSpPr>
          <p:nvPr>
            <p:ph type="body" sz="quarter" idx="21" hasCustomPrompt="1"/>
          </p:nvPr>
        </p:nvSpPr>
        <p:spPr>
          <a:xfrm>
            <a:off x="2502439" y="6035469"/>
            <a:ext cx="5681759" cy="365126"/>
          </a:xfrm>
          <a:prstGeom prst="rect">
            <a:avLst/>
          </a:prstGeom>
        </p:spPr>
        <p:txBody>
          <a:bodyPr anchor="ctr">
            <a:noAutofit/>
          </a:bodyPr>
          <a:lstStyle>
            <a:lvl1pPr marL="0" indent="0">
              <a:buFontTx/>
              <a:buNone/>
              <a:defRPr sz="1400" b="1" cap="all" baseline="0">
                <a:solidFill>
                  <a:schemeClr val="bg1"/>
                </a:solidFill>
              </a:defRPr>
            </a:lvl1pPr>
          </a:lstStyle>
          <a:p>
            <a:r>
              <a:rPr lang="fr-FR" dirty="0"/>
              <a:t>ÉMETTEUR</a:t>
            </a:r>
          </a:p>
        </p:txBody>
      </p:sp>
      <p:sp>
        <p:nvSpPr>
          <p:cNvPr id="10" name="Espace réservé du texte 16">
            <a:extLst>
              <a:ext uri="{FF2B5EF4-FFF2-40B4-BE49-F238E27FC236}">
                <a16:creationId xmlns:a16="http://schemas.microsoft.com/office/drawing/2014/main" id="{D408B51D-4553-1043-9B79-6FDF4D851A91}"/>
              </a:ext>
            </a:extLst>
          </p:cNvPr>
          <p:cNvSpPr>
            <a:spLocks noGrp="1"/>
          </p:cNvSpPr>
          <p:nvPr>
            <p:ph type="body" sz="quarter" idx="22" hasCustomPrompt="1"/>
          </p:nvPr>
        </p:nvSpPr>
        <p:spPr>
          <a:xfrm>
            <a:off x="1297622" y="6035467"/>
            <a:ext cx="1079091" cy="365126"/>
          </a:xfrm>
          <a:prstGeom prst="rect">
            <a:avLst/>
          </a:prstGeom>
        </p:spPr>
        <p:txBody>
          <a:bodyPr anchor="ctr">
            <a:noAutofit/>
          </a:bodyPr>
          <a:lstStyle>
            <a:lvl1pPr marL="0" indent="0">
              <a:buFontTx/>
              <a:buNone/>
              <a:defRPr sz="1400" b="1" cap="all" baseline="0">
                <a:solidFill>
                  <a:schemeClr val="bg1"/>
                </a:solidFill>
              </a:defRPr>
            </a:lvl1pPr>
          </a:lstStyle>
          <a:p>
            <a:r>
              <a:rPr lang="fr-FR" dirty="0"/>
              <a:t>00/00/0000</a:t>
            </a:r>
          </a:p>
        </p:txBody>
      </p:sp>
      <p:pic>
        <p:nvPicPr>
          <p:cNvPr id="2" name="Imag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44058" y="3856425"/>
            <a:ext cx="2473200" cy="2473200"/>
          </a:xfrm>
          <a:prstGeom prst="rect">
            <a:avLst/>
          </a:prstGeom>
          <a:ln>
            <a:noFill/>
          </a:ln>
        </p:spPr>
      </p:pic>
      <p:sp>
        <p:nvSpPr>
          <p:cNvPr id="5" name="ZoneTexte 4"/>
          <p:cNvSpPr txBox="1"/>
          <p:nvPr userDrawn="1"/>
        </p:nvSpPr>
        <p:spPr>
          <a:xfrm>
            <a:off x="9683932" y="6396969"/>
            <a:ext cx="2142308" cy="276999"/>
          </a:xfrm>
          <a:prstGeom prst="rect">
            <a:avLst/>
          </a:prstGeom>
          <a:noFill/>
        </p:spPr>
        <p:txBody>
          <a:bodyPr wrap="square" rtlCol="0">
            <a:spAutoFit/>
          </a:bodyPr>
          <a:lstStyle/>
          <a:p>
            <a:r>
              <a:rPr lang="fr-FR" sz="1200" b="1" dirty="0">
                <a:solidFill>
                  <a:srgbClr val="00B0F0"/>
                </a:solidFill>
              </a:rPr>
              <a:t>www.chu-lyon.fr</a:t>
            </a:r>
          </a:p>
        </p:txBody>
      </p:sp>
    </p:spTree>
    <p:extLst>
      <p:ext uri="{BB962C8B-B14F-4D97-AF65-F5344CB8AC3E}">
        <p14:creationId xmlns:p14="http://schemas.microsoft.com/office/powerpoint/2010/main" val="36522506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uverture photo co-brandée">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050763E-3AA9-9348-8334-FD3EC68C2C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9" name="Espace réservé du texte 16">
            <a:extLst>
              <a:ext uri="{FF2B5EF4-FFF2-40B4-BE49-F238E27FC236}">
                <a16:creationId xmlns:a16="http://schemas.microsoft.com/office/drawing/2014/main" id="{E9C0906D-63AA-E54A-AA0B-FED4C0CA9DF2}"/>
              </a:ext>
            </a:extLst>
          </p:cNvPr>
          <p:cNvSpPr>
            <a:spLocks noGrp="1"/>
          </p:cNvSpPr>
          <p:nvPr>
            <p:ph type="body" sz="quarter" idx="20" hasCustomPrompt="1"/>
          </p:nvPr>
        </p:nvSpPr>
        <p:spPr>
          <a:xfrm>
            <a:off x="1297622" y="4110766"/>
            <a:ext cx="8451297" cy="884668"/>
          </a:xfrm>
          <a:prstGeom prst="rect">
            <a:avLst/>
          </a:prstGeom>
        </p:spPr>
        <p:txBody>
          <a:bodyPr anchor="t">
            <a:noAutofit/>
          </a:bodyPr>
          <a:lstStyle>
            <a:lvl1pPr marL="0" indent="0">
              <a:buFontTx/>
              <a:buNone/>
              <a:defRPr sz="2400" b="0" cap="all" baseline="0">
                <a:solidFill>
                  <a:schemeClr val="bg2"/>
                </a:solidFill>
              </a:defRPr>
            </a:lvl1pPr>
          </a:lstStyle>
          <a:p>
            <a:r>
              <a:rPr lang="fr-FR" dirty="0"/>
              <a:t>Sous-titre</a:t>
            </a:r>
          </a:p>
        </p:txBody>
      </p:sp>
      <p:sp>
        <p:nvSpPr>
          <p:cNvPr id="30" name="Espace réservé du texte 16">
            <a:extLst>
              <a:ext uri="{FF2B5EF4-FFF2-40B4-BE49-F238E27FC236}">
                <a16:creationId xmlns:a16="http://schemas.microsoft.com/office/drawing/2014/main" id="{93748548-CF50-8749-8B8B-6CCAB804C0CB}"/>
              </a:ext>
            </a:extLst>
          </p:cNvPr>
          <p:cNvSpPr>
            <a:spLocks noGrp="1"/>
          </p:cNvSpPr>
          <p:nvPr>
            <p:ph type="body" sz="quarter" idx="19" hasCustomPrompt="1"/>
          </p:nvPr>
        </p:nvSpPr>
        <p:spPr>
          <a:xfrm>
            <a:off x="1297623" y="3215844"/>
            <a:ext cx="8451296" cy="884668"/>
          </a:xfrm>
          <a:prstGeom prst="rect">
            <a:avLst/>
          </a:prstGeom>
        </p:spPr>
        <p:txBody>
          <a:bodyPr anchor="b">
            <a:noAutofit/>
          </a:bodyPr>
          <a:lstStyle>
            <a:lvl1pPr marL="0" indent="0">
              <a:buFontTx/>
              <a:buNone/>
              <a:defRPr sz="3600" b="1" cap="all" baseline="0">
                <a:solidFill>
                  <a:schemeClr val="bg2"/>
                </a:solidFill>
              </a:defRPr>
            </a:lvl1pPr>
          </a:lstStyle>
          <a:p>
            <a:r>
              <a:rPr lang="fr-FR" dirty="0"/>
              <a:t>Titre du document</a:t>
            </a:r>
          </a:p>
        </p:txBody>
      </p:sp>
      <p:sp>
        <p:nvSpPr>
          <p:cNvPr id="9" name="Espace réservé du texte 16">
            <a:extLst>
              <a:ext uri="{FF2B5EF4-FFF2-40B4-BE49-F238E27FC236}">
                <a16:creationId xmlns:a16="http://schemas.microsoft.com/office/drawing/2014/main" id="{5C008311-3B8A-F34E-873D-0BA77F0B39BB}"/>
              </a:ext>
            </a:extLst>
          </p:cNvPr>
          <p:cNvSpPr>
            <a:spLocks noGrp="1"/>
          </p:cNvSpPr>
          <p:nvPr>
            <p:ph type="body" sz="quarter" idx="21" hasCustomPrompt="1"/>
          </p:nvPr>
        </p:nvSpPr>
        <p:spPr>
          <a:xfrm>
            <a:off x="2502439" y="6035469"/>
            <a:ext cx="5681759" cy="365126"/>
          </a:xfrm>
          <a:prstGeom prst="rect">
            <a:avLst/>
          </a:prstGeom>
        </p:spPr>
        <p:txBody>
          <a:bodyPr anchor="ctr">
            <a:noAutofit/>
          </a:bodyPr>
          <a:lstStyle>
            <a:lvl1pPr marL="0" indent="0">
              <a:buFontTx/>
              <a:buNone/>
              <a:defRPr sz="1400" b="1" cap="all" baseline="0">
                <a:solidFill>
                  <a:schemeClr val="bg1"/>
                </a:solidFill>
              </a:defRPr>
            </a:lvl1pPr>
          </a:lstStyle>
          <a:p>
            <a:r>
              <a:rPr lang="fr-FR" dirty="0"/>
              <a:t>ÉMETTEUR</a:t>
            </a:r>
          </a:p>
        </p:txBody>
      </p:sp>
      <p:sp>
        <p:nvSpPr>
          <p:cNvPr id="10" name="Espace réservé du texte 16">
            <a:extLst>
              <a:ext uri="{FF2B5EF4-FFF2-40B4-BE49-F238E27FC236}">
                <a16:creationId xmlns:a16="http://schemas.microsoft.com/office/drawing/2014/main" id="{953B6F30-1B78-8141-B384-2C87BEA36A8A}"/>
              </a:ext>
            </a:extLst>
          </p:cNvPr>
          <p:cNvSpPr>
            <a:spLocks noGrp="1"/>
          </p:cNvSpPr>
          <p:nvPr>
            <p:ph type="body" sz="quarter" idx="22" hasCustomPrompt="1"/>
          </p:nvPr>
        </p:nvSpPr>
        <p:spPr>
          <a:xfrm>
            <a:off x="1297622" y="6035467"/>
            <a:ext cx="1079091" cy="365126"/>
          </a:xfrm>
          <a:prstGeom prst="rect">
            <a:avLst/>
          </a:prstGeom>
        </p:spPr>
        <p:txBody>
          <a:bodyPr anchor="ctr">
            <a:noAutofit/>
          </a:bodyPr>
          <a:lstStyle>
            <a:lvl1pPr marL="0" indent="0">
              <a:buFontTx/>
              <a:buNone/>
              <a:defRPr sz="1400" b="1" cap="all" baseline="0">
                <a:solidFill>
                  <a:schemeClr val="bg1"/>
                </a:solidFill>
              </a:defRPr>
            </a:lvl1pPr>
          </a:lstStyle>
          <a:p>
            <a:r>
              <a:rPr lang="fr-FR" dirty="0"/>
              <a:t>00/00/0000</a:t>
            </a:r>
          </a:p>
        </p:txBody>
      </p:sp>
      <p:sp>
        <p:nvSpPr>
          <p:cNvPr id="13" name="Espace réservé pour une image  18">
            <a:extLst>
              <a:ext uri="{FF2B5EF4-FFF2-40B4-BE49-F238E27FC236}">
                <a16:creationId xmlns:a16="http://schemas.microsoft.com/office/drawing/2014/main" id="{C9B6F547-5B0C-884B-9A63-E826D2E4FA7C}"/>
              </a:ext>
            </a:extLst>
          </p:cNvPr>
          <p:cNvSpPr>
            <a:spLocks noGrp="1"/>
          </p:cNvSpPr>
          <p:nvPr>
            <p:ph type="pic" sz="quarter" idx="12" hasCustomPrompt="1"/>
          </p:nvPr>
        </p:nvSpPr>
        <p:spPr>
          <a:xfrm>
            <a:off x="10347767" y="5093677"/>
            <a:ext cx="1764000" cy="1225061"/>
          </a:xfrm>
          <a:prstGeom prst="rect">
            <a:avLst/>
          </a:prstGeom>
        </p:spPr>
        <p:txBody>
          <a:bodyPr anchor="ctr">
            <a:normAutofit/>
          </a:bodyPr>
          <a:lstStyle>
            <a:lvl1pPr marL="0" indent="0" algn="ctr">
              <a:buNone/>
              <a:defRPr sz="2000">
                <a:solidFill>
                  <a:schemeClr val="bg1"/>
                </a:solidFill>
              </a:defRPr>
            </a:lvl1pPr>
          </a:lstStyle>
          <a:p>
            <a:r>
              <a:rPr lang="fr-FR" dirty="0"/>
              <a:t>Insérer logo partenaire</a:t>
            </a:r>
          </a:p>
        </p:txBody>
      </p:sp>
      <p:pic>
        <p:nvPicPr>
          <p:cNvPr id="2" name="Imag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14119" y="5095222"/>
            <a:ext cx="1234800" cy="1234800"/>
          </a:xfrm>
          <a:prstGeom prst="rect">
            <a:avLst/>
          </a:prstGeom>
        </p:spPr>
      </p:pic>
      <p:sp>
        <p:nvSpPr>
          <p:cNvPr id="4" name="ZoneTexte 3"/>
          <p:cNvSpPr txBox="1"/>
          <p:nvPr userDrawn="1"/>
        </p:nvSpPr>
        <p:spPr>
          <a:xfrm>
            <a:off x="8487993" y="6400595"/>
            <a:ext cx="1741714" cy="276999"/>
          </a:xfrm>
          <a:prstGeom prst="rect">
            <a:avLst/>
          </a:prstGeom>
          <a:noFill/>
        </p:spPr>
        <p:txBody>
          <a:bodyPr wrap="square" rtlCol="0">
            <a:spAutoFit/>
          </a:bodyPr>
          <a:lstStyle/>
          <a:p>
            <a:r>
              <a:rPr lang="fr-FR" sz="1200" b="1" dirty="0">
                <a:solidFill>
                  <a:srgbClr val="00B0F0"/>
                </a:solidFill>
              </a:rPr>
              <a:t>www.chu-lyon.fr</a:t>
            </a:r>
          </a:p>
        </p:txBody>
      </p:sp>
    </p:spTree>
    <p:extLst>
      <p:ext uri="{BB962C8B-B14F-4D97-AF65-F5344CB8AC3E}">
        <p14:creationId xmlns:p14="http://schemas.microsoft.com/office/powerpoint/2010/main" val="12008942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uverture blanche co-brandée">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1910DDF5-B290-9344-B41E-4A049348F3D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7" name="Espace réservé du texte 16">
            <a:extLst>
              <a:ext uri="{FF2B5EF4-FFF2-40B4-BE49-F238E27FC236}">
                <a16:creationId xmlns:a16="http://schemas.microsoft.com/office/drawing/2014/main" id="{DC705252-538C-4447-9395-4593D7DE47F9}"/>
              </a:ext>
            </a:extLst>
          </p:cNvPr>
          <p:cNvSpPr>
            <a:spLocks noGrp="1"/>
          </p:cNvSpPr>
          <p:nvPr>
            <p:ph type="body" sz="quarter" idx="20" hasCustomPrompt="1"/>
          </p:nvPr>
        </p:nvSpPr>
        <p:spPr>
          <a:xfrm>
            <a:off x="1297622" y="4110766"/>
            <a:ext cx="7190923" cy="884668"/>
          </a:xfrm>
          <a:prstGeom prst="rect">
            <a:avLst/>
          </a:prstGeom>
        </p:spPr>
        <p:txBody>
          <a:bodyPr anchor="t">
            <a:noAutofit/>
          </a:bodyPr>
          <a:lstStyle>
            <a:lvl1pPr marL="0" indent="0">
              <a:buFontTx/>
              <a:buNone/>
              <a:defRPr sz="2400" b="0" cap="all" baseline="0">
                <a:solidFill>
                  <a:schemeClr val="bg2"/>
                </a:solidFill>
              </a:defRPr>
            </a:lvl1pPr>
          </a:lstStyle>
          <a:p>
            <a:r>
              <a:rPr lang="fr-FR" dirty="0"/>
              <a:t>Sous-titre</a:t>
            </a:r>
          </a:p>
        </p:txBody>
      </p:sp>
      <p:sp>
        <p:nvSpPr>
          <p:cNvPr id="18" name="Espace réservé du texte 16">
            <a:extLst>
              <a:ext uri="{FF2B5EF4-FFF2-40B4-BE49-F238E27FC236}">
                <a16:creationId xmlns:a16="http://schemas.microsoft.com/office/drawing/2014/main" id="{9A94901C-165A-C748-958B-6CA3B7E66CAA}"/>
              </a:ext>
            </a:extLst>
          </p:cNvPr>
          <p:cNvSpPr>
            <a:spLocks noGrp="1"/>
          </p:cNvSpPr>
          <p:nvPr>
            <p:ph type="body" sz="quarter" idx="19" hasCustomPrompt="1"/>
          </p:nvPr>
        </p:nvSpPr>
        <p:spPr>
          <a:xfrm>
            <a:off x="1297623" y="3215844"/>
            <a:ext cx="7190922" cy="884668"/>
          </a:xfrm>
          <a:prstGeom prst="rect">
            <a:avLst/>
          </a:prstGeom>
        </p:spPr>
        <p:txBody>
          <a:bodyPr anchor="b">
            <a:noAutofit/>
          </a:bodyPr>
          <a:lstStyle>
            <a:lvl1pPr marL="0" indent="0">
              <a:buFontTx/>
              <a:buNone/>
              <a:defRPr sz="3600" b="1" cap="all" baseline="0">
                <a:solidFill>
                  <a:schemeClr val="bg2"/>
                </a:solidFill>
              </a:defRPr>
            </a:lvl1pPr>
          </a:lstStyle>
          <a:p>
            <a:r>
              <a:rPr lang="fr-FR" dirty="0"/>
              <a:t>Titre du document</a:t>
            </a:r>
          </a:p>
        </p:txBody>
      </p:sp>
      <p:sp>
        <p:nvSpPr>
          <p:cNvPr id="9" name="Espace réservé du texte 16">
            <a:extLst>
              <a:ext uri="{FF2B5EF4-FFF2-40B4-BE49-F238E27FC236}">
                <a16:creationId xmlns:a16="http://schemas.microsoft.com/office/drawing/2014/main" id="{4AF34EF6-6A3E-4F4E-A250-0751CB27325C}"/>
              </a:ext>
            </a:extLst>
          </p:cNvPr>
          <p:cNvSpPr>
            <a:spLocks noGrp="1"/>
          </p:cNvSpPr>
          <p:nvPr>
            <p:ph type="body" sz="quarter" idx="21" hasCustomPrompt="1"/>
          </p:nvPr>
        </p:nvSpPr>
        <p:spPr>
          <a:xfrm>
            <a:off x="2502439" y="6035469"/>
            <a:ext cx="5681759" cy="365126"/>
          </a:xfrm>
          <a:prstGeom prst="rect">
            <a:avLst/>
          </a:prstGeom>
        </p:spPr>
        <p:txBody>
          <a:bodyPr anchor="ctr">
            <a:noAutofit/>
          </a:bodyPr>
          <a:lstStyle>
            <a:lvl1pPr marL="0" indent="0">
              <a:buFontTx/>
              <a:buNone/>
              <a:defRPr sz="1400" b="0" cap="all" baseline="0">
                <a:solidFill>
                  <a:schemeClr val="bg2"/>
                </a:solidFill>
              </a:defRPr>
            </a:lvl1pPr>
          </a:lstStyle>
          <a:p>
            <a:r>
              <a:rPr lang="fr-FR" dirty="0"/>
              <a:t>ÉMETTEUR</a:t>
            </a:r>
          </a:p>
        </p:txBody>
      </p:sp>
      <p:sp>
        <p:nvSpPr>
          <p:cNvPr id="10" name="Espace réservé du texte 16">
            <a:extLst>
              <a:ext uri="{FF2B5EF4-FFF2-40B4-BE49-F238E27FC236}">
                <a16:creationId xmlns:a16="http://schemas.microsoft.com/office/drawing/2014/main" id="{59AAD2E0-6320-B74D-9468-DD1ABE8A499D}"/>
              </a:ext>
            </a:extLst>
          </p:cNvPr>
          <p:cNvSpPr>
            <a:spLocks noGrp="1"/>
          </p:cNvSpPr>
          <p:nvPr>
            <p:ph type="body" sz="quarter" idx="22" hasCustomPrompt="1"/>
          </p:nvPr>
        </p:nvSpPr>
        <p:spPr>
          <a:xfrm>
            <a:off x="1297622" y="6035467"/>
            <a:ext cx="1079091" cy="365126"/>
          </a:xfrm>
          <a:prstGeom prst="rect">
            <a:avLst/>
          </a:prstGeom>
        </p:spPr>
        <p:txBody>
          <a:bodyPr anchor="ctr">
            <a:noAutofit/>
          </a:bodyPr>
          <a:lstStyle>
            <a:lvl1pPr marL="0" indent="0">
              <a:buFontTx/>
              <a:buNone/>
              <a:defRPr sz="1400" b="0" cap="all" baseline="0">
                <a:solidFill>
                  <a:schemeClr val="bg2"/>
                </a:solidFill>
              </a:defRPr>
            </a:lvl1pPr>
          </a:lstStyle>
          <a:p>
            <a:r>
              <a:rPr lang="fr-FR" dirty="0"/>
              <a:t>00/00/0000</a:t>
            </a:r>
          </a:p>
        </p:txBody>
      </p:sp>
      <p:pic>
        <p:nvPicPr>
          <p:cNvPr id="2" name="Imag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37740" y="3855489"/>
            <a:ext cx="2473885" cy="2473885"/>
          </a:xfrm>
          <a:prstGeom prst="rect">
            <a:avLst/>
          </a:prstGeom>
        </p:spPr>
      </p:pic>
      <p:sp>
        <p:nvSpPr>
          <p:cNvPr id="3" name="ZoneTexte 2"/>
          <p:cNvSpPr txBox="1"/>
          <p:nvPr userDrawn="1"/>
        </p:nvSpPr>
        <p:spPr>
          <a:xfrm>
            <a:off x="9677394" y="6409304"/>
            <a:ext cx="1907177" cy="276999"/>
          </a:xfrm>
          <a:prstGeom prst="rect">
            <a:avLst/>
          </a:prstGeom>
          <a:noFill/>
        </p:spPr>
        <p:txBody>
          <a:bodyPr wrap="square" rtlCol="0">
            <a:spAutoFit/>
          </a:bodyPr>
          <a:lstStyle/>
          <a:p>
            <a:r>
              <a:rPr lang="fr-FR" sz="1200" b="1" dirty="0">
                <a:solidFill>
                  <a:srgbClr val="00B0F0"/>
                </a:solidFill>
              </a:rPr>
              <a:t>www.chu-lyon.fr</a:t>
            </a:r>
          </a:p>
        </p:txBody>
      </p:sp>
    </p:spTree>
    <p:extLst>
      <p:ext uri="{BB962C8B-B14F-4D97-AF65-F5344CB8AC3E}">
        <p14:creationId xmlns:p14="http://schemas.microsoft.com/office/powerpoint/2010/main" val="18246404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uverture blanche co-brandée">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BE79C32-E405-3940-8D65-16FAA30D88D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Espace réservé pour une image  18">
            <a:extLst>
              <a:ext uri="{FF2B5EF4-FFF2-40B4-BE49-F238E27FC236}">
                <a16:creationId xmlns:a16="http://schemas.microsoft.com/office/drawing/2014/main" id="{0B748D32-F486-0643-A40C-5DC0319A188A}"/>
              </a:ext>
            </a:extLst>
          </p:cNvPr>
          <p:cNvSpPr>
            <a:spLocks noGrp="1"/>
          </p:cNvSpPr>
          <p:nvPr>
            <p:ph type="pic" sz="quarter" idx="12" hasCustomPrompt="1"/>
          </p:nvPr>
        </p:nvSpPr>
        <p:spPr>
          <a:xfrm>
            <a:off x="10347767" y="5093677"/>
            <a:ext cx="1764000" cy="1225061"/>
          </a:xfrm>
          <a:prstGeom prst="rect">
            <a:avLst/>
          </a:prstGeom>
        </p:spPr>
        <p:txBody>
          <a:bodyPr anchor="ctr">
            <a:normAutofit/>
          </a:bodyPr>
          <a:lstStyle>
            <a:lvl1pPr marL="0" indent="0" algn="ctr">
              <a:buNone/>
              <a:defRPr sz="2000">
                <a:solidFill>
                  <a:schemeClr val="tx1"/>
                </a:solidFill>
              </a:defRPr>
            </a:lvl1pPr>
          </a:lstStyle>
          <a:p>
            <a:r>
              <a:rPr lang="fr-FR" dirty="0"/>
              <a:t>Insérer logo partenaire</a:t>
            </a:r>
          </a:p>
        </p:txBody>
      </p:sp>
      <p:sp>
        <p:nvSpPr>
          <p:cNvPr id="17" name="Espace réservé du texte 16">
            <a:extLst>
              <a:ext uri="{FF2B5EF4-FFF2-40B4-BE49-F238E27FC236}">
                <a16:creationId xmlns:a16="http://schemas.microsoft.com/office/drawing/2014/main" id="{DC705252-538C-4447-9395-4593D7DE47F9}"/>
              </a:ext>
            </a:extLst>
          </p:cNvPr>
          <p:cNvSpPr>
            <a:spLocks noGrp="1"/>
          </p:cNvSpPr>
          <p:nvPr>
            <p:ph type="body" sz="quarter" idx="20" hasCustomPrompt="1"/>
          </p:nvPr>
        </p:nvSpPr>
        <p:spPr>
          <a:xfrm>
            <a:off x="1297622" y="4110766"/>
            <a:ext cx="7222155" cy="884668"/>
          </a:xfrm>
          <a:prstGeom prst="rect">
            <a:avLst/>
          </a:prstGeom>
        </p:spPr>
        <p:txBody>
          <a:bodyPr anchor="t">
            <a:noAutofit/>
          </a:bodyPr>
          <a:lstStyle>
            <a:lvl1pPr marL="0" indent="0">
              <a:buFontTx/>
              <a:buNone/>
              <a:defRPr sz="2400" b="0" cap="all" baseline="0">
                <a:solidFill>
                  <a:schemeClr val="bg2"/>
                </a:solidFill>
              </a:defRPr>
            </a:lvl1pPr>
          </a:lstStyle>
          <a:p>
            <a:r>
              <a:rPr lang="fr-FR" dirty="0"/>
              <a:t>Sous-titre</a:t>
            </a:r>
          </a:p>
        </p:txBody>
      </p:sp>
      <p:sp>
        <p:nvSpPr>
          <p:cNvPr id="18" name="Espace réservé du texte 16">
            <a:extLst>
              <a:ext uri="{FF2B5EF4-FFF2-40B4-BE49-F238E27FC236}">
                <a16:creationId xmlns:a16="http://schemas.microsoft.com/office/drawing/2014/main" id="{9A94901C-165A-C748-958B-6CA3B7E66CAA}"/>
              </a:ext>
            </a:extLst>
          </p:cNvPr>
          <p:cNvSpPr>
            <a:spLocks noGrp="1"/>
          </p:cNvSpPr>
          <p:nvPr>
            <p:ph type="body" sz="quarter" idx="19" hasCustomPrompt="1"/>
          </p:nvPr>
        </p:nvSpPr>
        <p:spPr>
          <a:xfrm>
            <a:off x="1297623" y="3215844"/>
            <a:ext cx="7222154" cy="884668"/>
          </a:xfrm>
          <a:prstGeom prst="rect">
            <a:avLst/>
          </a:prstGeom>
        </p:spPr>
        <p:txBody>
          <a:bodyPr anchor="b">
            <a:noAutofit/>
          </a:bodyPr>
          <a:lstStyle>
            <a:lvl1pPr marL="0" indent="0">
              <a:buFontTx/>
              <a:buNone/>
              <a:defRPr sz="3600" b="1" cap="all" baseline="0">
                <a:solidFill>
                  <a:schemeClr val="bg2"/>
                </a:solidFill>
              </a:defRPr>
            </a:lvl1pPr>
          </a:lstStyle>
          <a:p>
            <a:r>
              <a:rPr lang="fr-FR" dirty="0"/>
              <a:t>Titre du document</a:t>
            </a:r>
          </a:p>
        </p:txBody>
      </p:sp>
      <p:sp>
        <p:nvSpPr>
          <p:cNvPr id="9" name="Espace réservé du texte 16">
            <a:extLst>
              <a:ext uri="{FF2B5EF4-FFF2-40B4-BE49-F238E27FC236}">
                <a16:creationId xmlns:a16="http://schemas.microsoft.com/office/drawing/2014/main" id="{4AF34EF6-6A3E-4F4E-A250-0751CB27325C}"/>
              </a:ext>
            </a:extLst>
          </p:cNvPr>
          <p:cNvSpPr>
            <a:spLocks noGrp="1"/>
          </p:cNvSpPr>
          <p:nvPr>
            <p:ph type="body" sz="quarter" idx="21" hasCustomPrompt="1"/>
          </p:nvPr>
        </p:nvSpPr>
        <p:spPr>
          <a:xfrm>
            <a:off x="2502439" y="6035469"/>
            <a:ext cx="5681759" cy="365126"/>
          </a:xfrm>
          <a:prstGeom prst="rect">
            <a:avLst/>
          </a:prstGeom>
        </p:spPr>
        <p:txBody>
          <a:bodyPr anchor="ctr">
            <a:noAutofit/>
          </a:bodyPr>
          <a:lstStyle>
            <a:lvl1pPr marL="0" indent="0">
              <a:buFontTx/>
              <a:buNone/>
              <a:defRPr sz="1400" b="0" cap="all" baseline="0">
                <a:solidFill>
                  <a:schemeClr val="bg2"/>
                </a:solidFill>
              </a:defRPr>
            </a:lvl1pPr>
          </a:lstStyle>
          <a:p>
            <a:r>
              <a:rPr lang="fr-FR" dirty="0"/>
              <a:t>ÉMETTEUR</a:t>
            </a:r>
          </a:p>
        </p:txBody>
      </p:sp>
      <p:sp>
        <p:nvSpPr>
          <p:cNvPr id="10" name="Espace réservé du texte 16">
            <a:extLst>
              <a:ext uri="{FF2B5EF4-FFF2-40B4-BE49-F238E27FC236}">
                <a16:creationId xmlns:a16="http://schemas.microsoft.com/office/drawing/2014/main" id="{F338564B-EAE8-6E41-A556-0447286DFCC3}"/>
              </a:ext>
            </a:extLst>
          </p:cNvPr>
          <p:cNvSpPr>
            <a:spLocks noGrp="1"/>
          </p:cNvSpPr>
          <p:nvPr>
            <p:ph type="body" sz="quarter" idx="22" hasCustomPrompt="1"/>
          </p:nvPr>
        </p:nvSpPr>
        <p:spPr>
          <a:xfrm>
            <a:off x="1297622" y="6035467"/>
            <a:ext cx="1079091" cy="365126"/>
          </a:xfrm>
          <a:prstGeom prst="rect">
            <a:avLst/>
          </a:prstGeom>
        </p:spPr>
        <p:txBody>
          <a:bodyPr anchor="ctr">
            <a:noAutofit/>
          </a:bodyPr>
          <a:lstStyle>
            <a:lvl1pPr marL="0" indent="0">
              <a:buFontTx/>
              <a:buNone/>
              <a:defRPr sz="1400" b="0" cap="all" baseline="0">
                <a:solidFill>
                  <a:schemeClr val="bg2"/>
                </a:solidFill>
              </a:defRPr>
            </a:lvl1pPr>
          </a:lstStyle>
          <a:p>
            <a:r>
              <a:rPr lang="fr-FR" dirty="0"/>
              <a:t>00/00/0000</a:t>
            </a:r>
          </a:p>
        </p:txBody>
      </p:sp>
      <p:pic>
        <p:nvPicPr>
          <p:cNvPr id="2" name="Imag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19777" y="5094294"/>
            <a:ext cx="1234800" cy="1234800"/>
          </a:xfrm>
          <a:prstGeom prst="rect">
            <a:avLst/>
          </a:prstGeom>
        </p:spPr>
      </p:pic>
      <p:sp>
        <p:nvSpPr>
          <p:cNvPr id="4" name="ZoneTexte 3"/>
          <p:cNvSpPr txBox="1"/>
          <p:nvPr userDrawn="1"/>
        </p:nvSpPr>
        <p:spPr>
          <a:xfrm>
            <a:off x="8466906" y="6400595"/>
            <a:ext cx="2151017" cy="276999"/>
          </a:xfrm>
          <a:prstGeom prst="rect">
            <a:avLst/>
          </a:prstGeom>
          <a:noFill/>
        </p:spPr>
        <p:txBody>
          <a:bodyPr wrap="square" rtlCol="0">
            <a:spAutoFit/>
          </a:bodyPr>
          <a:lstStyle/>
          <a:p>
            <a:r>
              <a:rPr lang="fr-FR" sz="1200" b="1" dirty="0">
                <a:solidFill>
                  <a:srgbClr val="00B0F0"/>
                </a:solidFill>
              </a:rPr>
              <a:t>www.chu-lyon.fr</a:t>
            </a:r>
          </a:p>
        </p:txBody>
      </p:sp>
    </p:spTree>
    <p:extLst>
      <p:ext uri="{BB962C8B-B14F-4D97-AF65-F5344CB8AC3E}">
        <p14:creationId xmlns:p14="http://schemas.microsoft.com/office/powerpoint/2010/main" val="2104008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age chapitre">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1D3A36A9-D6E9-B147-8D5A-8C932FEADBD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Espace réservé du texte 16">
            <a:extLst>
              <a:ext uri="{FF2B5EF4-FFF2-40B4-BE49-F238E27FC236}">
                <a16:creationId xmlns:a16="http://schemas.microsoft.com/office/drawing/2014/main" id="{5F4B5063-2AF5-214D-A5D9-9F7AF78BACB6}"/>
              </a:ext>
            </a:extLst>
          </p:cNvPr>
          <p:cNvSpPr>
            <a:spLocks noGrp="1"/>
          </p:cNvSpPr>
          <p:nvPr>
            <p:ph type="body" sz="quarter" idx="20" hasCustomPrompt="1"/>
          </p:nvPr>
        </p:nvSpPr>
        <p:spPr>
          <a:xfrm>
            <a:off x="1297622" y="4110766"/>
            <a:ext cx="8437097" cy="884668"/>
          </a:xfrm>
          <a:prstGeom prst="rect">
            <a:avLst/>
          </a:prstGeom>
        </p:spPr>
        <p:txBody>
          <a:bodyPr anchor="t">
            <a:noAutofit/>
          </a:bodyPr>
          <a:lstStyle>
            <a:lvl1pPr marL="0" indent="0">
              <a:buFontTx/>
              <a:buNone/>
              <a:defRPr sz="2400" b="0" cap="all" baseline="0">
                <a:solidFill>
                  <a:schemeClr val="bg1"/>
                </a:solidFill>
              </a:defRPr>
            </a:lvl1pPr>
          </a:lstStyle>
          <a:p>
            <a:r>
              <a:rPr lang="fr-FR" dirty="0"/>
              <a:t>Sous-titre</a:t>
            </a:r>
          </a:p>
        </p:txBody>
      </p:sp>
      <p:sp>
        <p:nvSpPr>
          <p:cNvPr id="17" name="Espace réservé du texte 16">
            <a:extLst>
              <a:ext uri="{FF2B5EF4-FFF2-40B4-BE49-F238E27FC236}">
                <a16:creationId xmlns:a16="http://schemas.microsoft.com/office/drawing/2014/main" id="{81EBF49F-6807-034D-871E-3E484D21527F}"/>
              </a:ext>
            </a:extLst>
          </p:cNvPr>
          <p:cNvSpPr>
            <a:spLocks noGrp="1"/>
          </p:cNvSpPr>
          <p:nvPr>
            <p:ph type="body" sz="quarter" idx="19" hasCustomPrompt="1"/>
          </p:nvPr>
        </p:nvSpPr>
        <p:spPr>
          <a:xfrm>
            <a:off x="1297623" y="3215844"/>
            <a:ext cx="8437096" cy="884668"/>
          </a:xfrm>
          <a:prstGeom prst="rect">
            <a:avLst/>
          </a:prstGeom>
        </p:spPr>
        <p:txBody>
          <a:bodyPr anchor="b">
            <a:noAutofit/>
          </a:bodyPr>
          <a:lstStyle>
            <a:lvl1pPr marL="0" indent="0">
              <a:buFontTx/>
              <a:buNone/>
              <a:defRPr sz="3600" b="1" cap="all" baseline="0">
                <a:solidFill>
                  <a:schemeClr val="bg1"/>
                </a:solidFill>
              </a:defRPr>
            </a:lvl1pPr>
          </a:lstStyle>
          <a:p>
            <a:r>
              <a:rPr lang="fr-FR" dirty="0"/>
              <a:t>Titre du CHAPITRE</a:t>
            </a:r>
          </a:p>
        </p:txBody>
      </p:sp>
      <p:pic>
        <p:nvPicPr>
          <p:cNvPr id="2" name="Imag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573457" y="5701445"/>
            <a:ext cx="627252" cy="627252"/>
          </a:xfrm>
          <a:prstGeom prst="rect">
            <a:avLst/>
          </a:prstGeom>
        </p:spPr>
      </p:pic>
    </p:spTree>
    <p:extLst>
      <p:ext uri="{BB962C8B-B14F-4D97-AF65-F5344CB8AC3E}">
        <p14:creationId xmlns:p14="http://schemas.microsoft.com/office/powerpoint/2010/main" val="20964768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e simple">
    <p:spTree>
      <p:nvGrpSpPr>
        <p:cNvPr id="1" name=""/>
        <p:cNvGrpSpPr/>
        <p:nvPr/>
      </p:nvGrpSpPr>
      <p:grpSpPr>
        <a:xfrm>
          <a:off x="0" y="0"/>
          <a:ext cx="0" cy="0"/>
          <a:chOff x="0" y="0"/>
          <a:chExt cx="0" cy="0"/>
        </a:xfrm>
      </p:grpSpPr>
      <p:sp>
        <p:nvSpPr>
          <p:cNvPr id="8" name="Espace réservé du numéro de diapositive 38">
            <a:extLst>
              <a:ext uri="{FF2B5EF4-FFF2-40B4-BE49-F238E27FC236}">
                <a16:creationId xmlns:a16="http://schemas.microsoft.com/office/drawing/2014/main" id="{63FECCC0-37DB-2141-8E8E-B50975E6D8DE}"/>
              </a:ext>
            </a:extLst>
          </p:cNvPr>
          <p:cNvSpPr>
            <a:spLocks noGrp="1"/>
          </p:cNvSpPr>
          <p:nvPr>
            <p:ph type="sldNum" sz="quarter" idx="26"/>
          </p:nvPr>
        </p:nvSpPr>
        <p:spPr>
          <a:xfrm>
            <a:off x="11579191" y="588342"/>
            <a:ext cx="612809" cy="613639"/>
          </a:xfrm>
          <a:prstGeom prst="rect">
            <a:avLst/>
          </a:prstGeom>
        </p:spPr>
        <p:txBody>
          <a:bodyPr anchor="ctr"/>
          <a:lstStyle>
            <a:lvl1pPr algn="l">
              <a:defRPr sz="1400">
                <a:solidFill>
                  <a:schemeClr val="bg2"/>
                </a:solidFill>
              </a:defRPr>
            </a:lvl1pPr>
          </a:lstStyle>
          <a:p>
            <a:fld id="{27F63893-9D7C-4D41-AC61-E8ABFBCB521E}" type="slidenum">
              <a:rPr lang="fr-FR" smtClean="0"/>
              <a:pPr/>
              <a:t>‹N°›</a:t>
            </a:fld>
            <a:endParaRPr lang="fr-FR" dirty="0"/>
          </a:p>
        </p:txBody>
      </p:sp>
      <p:sp>
        <p:nvSpPr>
          <p:cNvPr id="16" name="Espace réservé du texte 15">
            <a:extLst>
              <a:ext uri="{FF2B5EF4-FFF2-40B4-BE49-F238E27FC236}">
                <a16:creationId xmlns:a16="http://schemas.microsoft.com/office/drawing/2014/main" id="{4B2BB946-576E-284A-832D-770AB715C9CE}"/>
              </a:ext>
            </a:extLst>
          </p:cNvPr>
          <p:cNvSpPr>
            <a:spLocks noGrp="1"/>
          </p:cNvSpPr>
          <p:nvPr>
            <p:ph type="body" sz="quarter" idx="27"/>
          </p:nvPr>
        </p:nvSpPr>
        <p:spPr>
          <a:xfrm>
            <a:off x="1310132" y="2185004"/>
            <a:ext cx="10134306" cy="4088735"/>
          </a:xfrm>
          <a:prstGeom prst="rect">
            <a:avLst/>
          </a:prstGeom>
        </p:spPr>
        <p:txBody>
          <a:bodyPr>
            <a:normAutofit/>
          </a:bodyPr>
          <a:lstStyle>
            <a:lvl1pPr marL="406400" indent="-398463">
              <a:lnSpc>
                <a:spcPct val="100000"/>
              </a:lnSpc>
              <a:spcBef>
                <a:spcPts val="500"/>
              </a:spcBef>
              <a:buClr>
                <a:schemeClr val="bg2"/>
              </a:buClr>
              <a:buFont typeface="Police système"/>
              <a:buChar char="●"/>
              <a:tabLst/>
              <a:defRPr sz="3000" b="0">
                <a:latin typeface="+mn-lt"/>
              </a:defRPr>
            </a:lvl1pPr>
            <a:lvl2pPr marL="800100" indent="-342900">
              <a:lnSpc>
                <a:spcPct val="100000"/>
              </a:lnSpc>
              <a:buClr>
                <a:schemeClr val="tx2"/>
              </a:buClr>
              <a:buSzPct val="120000"/>
              <a:buFont typeface="Police système"/>
              <a:buChar char="•"/>
              <a:defRPr sz="2600" b="0">
                <a:latin typeface="+mn-lt"/>
              </a:defRPr>
            </a:lvl2pPr>
            <a:lvl3pPr marL="1143000" indent="-296863">
              <a:lnSpc>
                <a:spcPct val="100000"/>
              </a:lnSpc>
              <a:buFont typeface="Police système"/>
              <a:buChar char="•"/>
              <a:tabLst/>
              <a:defRPr sz="2400" b="0">
                <a:latin typeface="+mn-lt"/>
              </a:defRPr>
            </a:lvl3pPr>
            <a:lvl4pPr marL="1385888" marR="0" indent="-26193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200"/>
            </a:lvl4pPr>
            <a:lvl5pPr marL="1649413" indent="-263525">
              <a:buFont typeface="Arial" panose="020B0604020202020204" pitchFamily="34" charset="0"/>
              <a:buChar char="•"/>
              <a:tabLst/>
              <a:defRPr sz="20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20" name="Espace réservé du texte 16">
            <a:extLst>
              <a:ext uri="{FF2B5EF4-FFF2-40B4-BE49-F238E27FC236}">
                <a16:creationId xmlns:a16="http://schemas.microsoft.com/office/drawing/2014/main" id="{2ACF2E53-88F6-BD4B-99E6-ADECF414C959}"/>
              </a:ext>
            </a:extLst>
          </p:cNvPr>
          <p:cNvSpPr>
            <a:spLocks noGrp="1"/>
          </p:cNvSpPr>
          <p:nvPr>
            <p:ph type="body" sz="quarter" idx="19" hasCustomPrompt="1"/>
          </p:nvPr>
        </p:nvSpPr>
        <p:spPr>
          <a:xfrm>
            <a:off x="1310132" y="627420"/>
            <a:ext cx="10134306" cy="535484"/>
          </a:xfrm>
          <a:prstGeom prst="rect">
            <a:avLst/>
          </a:prstGeom>
        </p:spPr>
        <p:txBody>
          <a:bodyPr anchor="b">
            <a:noAutofit/>
          </a:bodyPr>
          <a:lstStyle>
            <a:lvl1pPr marL="0" indent="0">
              <a:spcBef>
                <a:spcPts val="0"/>
              </a:spcBef>
              <a:buFontTx/>
              <a:buNone/>
              <a:defRPr sz="3400" b="1" cap="all" baseline="0">
                <a:solidFill>
                  <a:schemeClr val="bg2"/>
                </a:solidFill>
              </a:defRPr>
            </a:lvl1pPr>
          </a:lstStyle>
          <a:p>
            <a:r>
              <a:rPr lang="fr-FR" dirty="0"/>
              <a:t>Titre DE LA PAGE</a:t>
            </a:r>
          </a:p>
        </p:txBody>
      </p:sp>
      <p:sp>
        <p:nvSpPr>
          <p:cNvPr id="21" name="Espace réservé du texte 16">
            <a:extLst>
              <a:ext uri="{FF2B5EF4-FFF2-40B4-BE49-F238E27FC236}">
                <a16:creationId xmlns:a16="http://schemas.microsoft.com/office/drawing/2014/main" id="{F02F07DF-2781-AF4D-A902-322A8945E5B7}"/>
              </a:ext>
            </a:extLst>
          </p:cNvPr>
          <p:cNvSpPr>
            <a:spLocks noGrp="1"/>
          </p:cNvSpPr>
          <p:nvPr>
            <p:ph type="body" sz="quarter" idx="20" hasCustomPrompt="1"/>
          </p:nvPr>
        </p:nvSpPr>
        <p:spPr>
          <a:xfrm>
            <a:off x="1310132" y="1179191"/>
            <a:ext cx="10134306" cy="486557"/>
          </a:xfrm>
          <a:prstGeom prst="rect">
            <a:avLst/>
          </a:prstGeom>
        </p:spPr>
        <p:txBody>
          <a:bodyPr anchor="t">
            <a:noAutofit/>
          </a:bodyPr>
          <a:lstStyle>
            <a:lvl1pPr marL="0" indent="0">
              <a:spcBef>
                <a:spcPts val="0"/>
              </a:spcBef>
              <a:buFontTx/>
              <a:buNone/>
              <a:defRPr sz="2400" b="0" cap="all" baseline="0">
                <a:solidFill>
                  <a:schemeClr val="tx2"/>
                </a:solidFill>
              </a:defRPr>
            </a:lvl1pPr>
          </a:lstStyle>
          <a:p>
            <a:r>
              <a:rPr lang="fr-FR" dirty="0"/>
              <a:t>Sous-titre</a:t>
            </a:r>
          </a:p>
        </p:txBody>
      </p:sp>
      <p:pic>
        <p:nvPicPr>
          <p:cNvPr id="9" name="Imag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61773" y="5689325"/>
            <a:ext cx="641385" cy="641385"/>
          </a:xfrm>
          <a:prstGeom prst="rect">
            <a:avLst/>
          </a:prstGeom>
        </p:spPr>
      </p:pic>
    </p:spTree>
    <p:extLst>
      <p:ext uri="{BB962C8B-B14F-4D97-AF65-F5344CB8AC3E}">
        <p14:creationId xmlns:p14="http://schemas.microsoft.com/office/powerpoint/2010/main" val="24571103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 média Image/ video/ tableau ">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631E2FB1-7F14-7D4F-BC43-062956360950}"/>
              </a:ext>
            </a:extLst>
          </p:cNvPr>
          <p:cNvSpPr>
            <a:spLocks noGrp="1"/>
          </p:cNvSpPr>
          <p:nvPr>
            <p:ph sz="quarter" idx="28" hasCustomPrompt="1"/>
          </p:nvPr>
        </p:nvSpPr>
        <p:spPr>
          <a:xfrm>
            <a:off x="1310132" y="1682035"/>
            <a:ext cx="10134306" cy="4640256"/>
          </a:xfrm>
          <a:prstGeom prst="rect">
            <a:avLst/>
          </a:prstGeom>
        </p:spPr>
        <p:txBody>
          <a:bodyPr anchor="ctr">
            <a:normAutofit/>
          </a:bodyPr>
          <a:lstStyle>
            <a:lvl1pPr marL="0" indent="0">
              <a:buNone/>
              <a:defRPr lang="fr-FR" sz="2000" b="0" kern="1200" dirty="0">
                <a:solidFill>
                  <a:schemeClr val="tx1"/>
                </a:solidFill>
                <a:latin typeface="+mn-lt"/>
                <a:ea typeface="+mn-ea"/>
                <a:cs typeface="+mn-cs"/>
              </a:defRPr>
            </a:lvl1pPr>
          </a:lstStyle>
          <a:p>
            <a:r>
              <a:rPr lang="fr-FR" dirty="0"/>
              <a:t>Insérer une image ou une vidéo</a:t>
            </a:r>
          </a:p>
        </p:txBody>
      </p:sp>
      <p:pic>
        <p:nvPicPr>
          <p:cNvPr id="8" name="Imag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61773" y="5689325"/>
            <a:ext cx="641385" cy="641385"/>
          </a:xfrm>
          <a:prstGeom prst="rect">
            <a:avLst/>
          </a:prstGeom>
        </p:spPr>
      </p:pic>
      <p:sp>
        <p:nvSpPr>
          <p:cNvPr id="11" name="Espace réservé du numéro de diapositive 38">
            <a:extLst>
              <a:ext uri="{FF2B5EF4-FFF2-40B4-BE49-F238E27FC236}">
                <a16:creationId xmlns:a16="http://schemas.microsoft.com/office/drawing/2014/main" id="{63FECCC0-37DB-2141-8E8E-B50975E6D8DE}"/>
              </a:ext>
            </a:extLst>
          </p:cNvPr>
          <p:cNvSpPr>
            <a:spLocks noGrp="1"/>
          </p:cNvSpPr>
          <p:nvPr>
            <p:ph type="sldNum" sz="quarter" idx="26"/>
          </p:nvPr>
        </p:nvSpPr>
        <p:spPr>
          <a:xfrm>
            <a:off x="11579191" y="588342"/>
            <a:ext cx="612809" cy="613639"/>
          </a:xfrm>
          <a:prstGeom prst="rect">
            <a:avLst/>
          </a:prstGeom>
        </p:spPr>
        <p:txBody>
          <a:bodyPr anchor="ctr"/>
          <a:lstStyle>
            <a:lvl1pPr algn="l">
              <a:defRPr sz="1400">
                <a:solidFill>
                  <a:schemeClr val="bg2"/>
                </a:solidFill>
              </a:defRPr>
            </a:lvl1pPr>
          </a:lstStyle>
          <a:p>
            <a:fld id="{27F63893-9D7C-4D41-AC61-E8ABFBCB521E}" type="slidenum">
              <a:rPr lang="fr-FR" smtClean="0"/>
              <a:pPr/>
              <a:t>‹N°›</a:t>
            </a:fld>
            <a:endParaRPr lang="fr-FR" dirty="0"/>
          </a:p>
        </p:txBody>
      </p:sp>
      <p:sp>
        <p:nvSpPr>
          <p:cNvPr id="12" name="Espace réservé du texte 16">
            <a:extLst>
              <a:ext uri="{FF2B5EF4-FFF2-40B4-BE49-F238E27FC236}">
                <a16:creationId xmlns:a16="http://schemas.microsoft.com/office/drawing/2014/main" id="{2ACF2E53-88F6-BD4B-99E6-ADECF414C959}"/>
              </a:ext>
            </a:extLst>
          </p:cNvPr>
          <p:cNvSpPr>
            <a:spLocks noGrp="1"/>
          </p:cNvSpPr>
          <p:nvPr>
            <p:ph type="body" sz="quarter" idx="19" hasCustomPrompt="1"/>
          </p:nvPr>
        </p:nvSpPr>
        <p:spPr>
          <a:xfrm>
            <a:off x="1310132" y="627420"/>
            <a:ext cx="10134306" cy="535484"/>
          </a:xfrm>
          <a:prstGeom prst="rect">
            <a:avLst/>
          </a:prstGeom>
        </p:spPr>
        <p:txBody>
          <a:bodyPr anchor="b">
            <a:noAutofit/>
          </a:bodyPr>
          <a:lstStyle>
            <a:lvl1pPr marL="0" indent="0">
              <a:spcBef>
                <a:spcPts val="0"/>
              </a:spcBef>
              <a:buFontTx/>
              <a:buNone/>
              <a:defRPr sz="3400" b="1" cap="all" baseline="0">
                <a:solidFill>
                  <a:schemeClr val="bg2"/>
                </a:solidFill>
              </a:defRPr>
            </a:lvl1pPr>
          </a:lstStyle>
          <a:p>
            <a:r>
              <a:rPr lang="fr-FR" dirty="0"/>
              <a:t>Titre DE LA PAGE</a:t>
            </a:r>
          </a:p>
        </p:txBody>
      </p:sp>
      <p:sp>
        <p:nvSpPr>
          <p:cNvPr id="7" name="Espace réservé du texte 16">
            <a:extLst>
              <a:ext uri="{FF2B5EF4-FFF2-40B4-BE49-F238E27FC236}">
                <a16:creationId xmlns:a16="http://schemas.microsoft.com/office/drawing/2014/main" id="{F02F07DF-2781-AF4D-A902-322A8945E5B7}"/>
              </a:ext>
            </a:extLst>
          </p:cNvPr>
          <p:cNvSpPr>
            <a:spLocks noGrp="1"/>
          </p:cNvSpPr>
          <p:nvPr>
            <p:ph type="body" sz="quarter" idx="20" hasCustomPrompt="1"/>
          </p:nvPr>
        </p:nvSpPr>
        <p:spPr>
          <a:xfrm>
            <a:off x="1310132" y="1179191"/>
            <a:ext cx="10134306" cy="486557"/>
          </a:xfrm>
          <a:prstGeom prst="rect">
            <a:avLst/>
          </a:prstGeom>
        </p:spPr>
        <p:txBody>
          <a:bodyPr anchor="t">
            <a:noAutofit/>
          </a:bodyPr>
          <a:lstStyle>
            <a:lvl1pPr marL="0" indent="0">
              <a:spcBef>
                <a:spcPts val="0"/>
              </a:spcBef>
              <a:buFontTx/>
              <a:buNone/>
              <a:defRPr sz="2400" b="0" cap="all" baseline="0">
                <a:solidFill>
                  <a:schemeClr val="tx2"/>
                </a:solidFill>
              </a:defRPr>
            </a:lvl1pPr>
          </a:lstStyle>
          <a:p>
            <a:r>
              <a:rPr lang="fr-FR" dirty="0"/>
              <a:t>Sous-titre</a:t>
            </a:r>
          </a:p>
        </p:txBody>
      </p:sp>
    </p:spTree>
    <p:extLst>
      <p:ext uri="{BB962C8B-B14F-4D97-AF65-F5344CB8AC3E}">
        <p14:creationId xmlns:p14="http://schemas.microsoft.com/office/powerpoint/2010/main" val="38108154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e 2 colonnes">
    <p:spTree>
      <p:nvGrpSpPr>
        <p:cNvPr id="1" name=""/>
        <p:cNvGrpSpPr/>
        <p:nvPr/>
      </p:nvGrpSpPr>
      <p:grpSpPr>
        <a:xfrm>
          <a:off x="0" y="0"/>
          <a:ext cx="0" cy="0"/>
          <a:chOff x="0" y="0"/>
          <a:chExt cx="0" cy="0"/>
        </a:xfrm>
      </p:grpSpPr>
      <p:sp>
        <p:nvSpPr>
          <p:cNvPr id="11" name="Espace réservé du texte 15">
            <a:extLst>
              <a:ext uri="{FF2B5EF4-FFF2-40B4-BE49-F238E27FC236}">
                <a16:creationId xmlns:a16="http://schemas.microsoft.com/office/drawing/2014/main" id="{73F02D77-C516-D24F-B1E7-8DDB729E65AF}"/>
              </a:ext>
            </a:extLst>
          </p:cNvPr>
          <p:cNvSpPr>
            <a:spLocks noGrp="1"/>
          </p:cNvSpPr>
          <p:nvPr>
            <p:ph type="body" sz="quarter" idx="29"/>
          </p:nvPr>
        </p:nvSpPr>
        <p:spPr>
          <a:xfrm>
            <a:off x="1310132" y="2144544"/>
            <a:ext cx="4968000" cy="4088735"/>
          </a:xfrm>
          <a:prstGeom prst="rect">
            <a:avLst/>
          </a:prstGeom>
        </p:spPr>
        <p:txBody>
          <a:bodyPr>
            <a:normAutofit/>
          </a:bodyPr>
          <a:lstStyle>
            <a:lvl1pPr marL="406400" indent="-398463">
              <a:lnSpc>
                <a:spcPct val="100000"/>
              </a:lnSpc>
              <a:spcBef>
                <a:spcPts val="500"/>
              </a:spcBef>
              <a:buClr>
                <a:schemeClr val="bg2"/>
              </a:buClr>
              <a:buFont typeface="Police système"/>
              <a:buChar char="●"/>
              <a:tabLst/>
              <a:defRPr sz="3000" b="0">
                <a:latin typeface="+mn-lt"/>
              </a:defRPr>
            </a:lvl1pPr>
            <a:lvl2pPr marL="800100" indent="-342900">
              <a:lnSpc>
                <a:spcPct val="100000"/>
              </a:lnSpc>
              <a:buClr>
                <a:schemeClr val="tx2"/>
              </a:buClr>
              <a:buSzPct val="120000"/>
              <a:buFont typeface="Police système"/>
              <a:buChar char="•"/>
              <a:defRPr sz="2600" b="0">
                <a:latin typeface="+mn-lt"/>
              </a:defRPr>
            </a:lvl2pPr>
            <a:lvl3pPr marL="1143000" indent="-296863">
              <a:lnSpc>
                <a:spcPct val="100000"/>
              </a:lnSpc>
              <a:buFont typeface="Police système"/>
              <a:buChar char="•"/>
              <a:tabLst/>
              <a:defRPr sz="2400" b="0">
                <a:latin typeface="+mn-lt"/>
              </a:defRPr>
            </a:lvl3pPr>
            <a:lvl4pPr marL="1385888" marR="0" indent="-26193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200"/>
            </a:lvl4pPr>
            <a:lvl5pPr marL="1649413" indent="-263525">
              <a:buFont typeface="Arial" panose="020B0604020202020204" pitchFamily="34" charset="0"/>
              <a:buChar char="•"/>
              <a:tabLst/>
              <a:defRPr sz="20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3" name="Espace réservé du texte 15">
            <a:extLst>
              <a:ext uri="{FF2B5EF4-FFF2-40B4-BE49-F238E27FC236}">
                <a16:creationId xmlns:a16="http://schemas.microsoft.com/office/drawing/2014/main" id="{4574CD46-1DC5-5544-90DF-7B24EA12A7F2}"/>
              </a:ext>
            </a:extLst>
          </p:cNvPr>
          <p:cNvSpPr>
            <a:spLocks noGrp="1"/>
          </p:cNvSpPr>
          <p:nvPr>
            <p:ph type="body" sz="quarter" idx="30"/>
          </p:nvPr>
        </p:nvSpPr>
        <p:spPr>
          <a:xfrm>
            <a:off x="6589746" y="2144543"/>
            <a:ext cx="4854692" cy="4088735"/>
          </a:xfrm>
          <a:prstGeom prst="rect">
            <a:avLst/>
          </a:prstGeom>
        </p:spPr>
        <p:txBody>
          <a:bodyPr>
            <a:normAutofit/>
          </a:bodyPr>
          <a:lstStyle>
            <a:lvl1pPr marL="406400" indent="-398463">
              <a:lnSpc>
                <a:spcPct val="100000"/>
              </a:lnSpc>
              <a:spcBef>
                <a:spcPts val="500"/>
              </a:spcBef>
              <a:buClr>
                <a:schemeClr val="bg2"/>
              </a:buClr>
              <a:buFont typeface="Police système"/>
              <a:buChar char="●"/>
              <a:tabLst/>
              <a:defRPr sz="3000" b="0">
                <a:latin typeface="+mn-lt"/>
              </a:defRPr>
            </a:lvl1pPr>
            <a:lvl2pPr marL="800100" indent="-342900">
              <a:lnSpc>
                <a:spcPct val="100000"/>
              </a:lnSpc>
              <a:buClr>
                <a:schemeClr val="tx2"/>
              </a:buClr>
              <a:buSzPct val="120000"/>
              <a:buFont typeface="Police système"/>
              <a:buChar char="•"/>
              <a:defRPr sz="2600" b="0">
                <a:latin typeface="+mn-lt"/>
              </a:defRPr>
            </a:lvl2pPr>
            <a:lvl3pPr marL="1143000" indent="-296863">
              <a:lnSpc>
                <a:spcPct val="100000"/>
              </a:lnSpc>
              <a:buFont typeface="Police système"/>
              <a:buChar char="•"/>
              <a:tabLst/>
              <a:defRPr sz="2400" b="0">
                <a:latin typeface="+mn-lt"/>
              </a:defRPr>
            </a:lvl3pPr>
            <a:lvl4pPr marL="1385888" marR="0" indent="-26193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200"/>
            </a:lvl4pPr>
            <a:lvl5pPr marL="1649413" indent="-263525">
              <a:buFont typeface="Arial" panose="020B0604020202020204" pitchFamily="34" charset="0"/>
              <a:buChar char="•"/>
              <a:tabLst/>
              <a:defRPr sz="20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pic>
        <p:nvPicPr>
          <p:cNvPr id="8" name="Imag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61773" y="5689325"/>
            <a:ext cx="641385" cy="641385"/>
          </a:xfrm>
          <a:prstGeom prst="rect">
            <a:avLst/>
          </a:prstGeom>
        </p:spPr>
      </p:pic>
      <p:sp>
        <p:nvSpPr>
          <p:cNvPr id="9" name="Espace réservé du numéro de diapositive 38">
            <a:extLst>
              <a:ext uri="{FF2B5EF4-FFF2-40B4-BE49-F238E27FC236}">
                <a16:creationId xmlns:a16="http://schemas.microsoft.com/office/drawing/2014/main" id="{63FECCC0-37DB-2141-8E8E-B50975E6D8DE}"/>
              </a:ext>
            </a:extLst>
          </p:cNvPr>
          <p:cNvSpPr>
            <a:spLocks noGrp="1"/>
          </p:cNvSpPr>
          <p:nvPr>
            <p:ph type="sldNum" sz="quarter" idx="26"/>
          </p:nvPr>
        </p:nvSpPr>
        <p:spPr>
          <a:xfrm>
            <a:off x="11579191" y="588342"/>
            <a:ext cx="612809" cy="613639"/>
          </a:xfrm>
          <a:prstGeom prst="rect">
            <a:avLst/>
          </a:prstGeom>
        </p:spPr>
        <p:txBody>
          <a:bodyPr anchor="ctr"/>
          <a:lstStyle>
            <a:lvl1pPr algn="l">
              <a:defRPr sz="1400">
                <a:solidFill>
                  <a:schemeClr val="bg2"/>
                </a:solidFill>
              </a:defRPr>
            </a:lvl1pPr>
          </a:lstStyle>
          <a:p>
            <a:fld id="{27F63893-9D7C-4D41-AC61-E8ABFBCB521E}" type="slidenum">
              <a:rPr lang="fr-FR" smtClean="0"/>
              <a:pPr/>
              <a:t>‹N°›</a:t>
            </a:fld>
            <a:endParaRPr lang="fr-FR" dirty="0"/>
          </a:p>
        </p:txBody>
      </p:sp>
      <p:sp>
        <p:nvSpPr>
          <p:cNvPr id="10" name="Espace réservé du texte 16">
            <a:extLst>
              <a:ext uri="{FF2B5EF4-FFF2-40B4-BE49-F238E27FC236}">
                <a16:creationId xmlns:a16="http://schemas.microsoft.com/office/drawing/2014/main" id="{2ACF2E53-88F6-BD4B-99E6-ADECF414C959}"/>
              </a:ext>
            </a:extLst>
          </p:cNvPr>
          <p:cNvSpPr>
            <a:spLocks noGrp="1"/>
          </p:cNvSpPr>
          <p:nvPr>
            <p:ph type="body" sz="quarter" idx="19" hasCustomPrompt="1"/>
          </p:nvPr>
        </p:nvSpPr>
        <p:spPr>
          <a:xfrm>
            <a:off x="1310132" y="627420"/>
            <a:ext cx="10134306" cy="535484"/>
          </a:xfrm>
          <a:prstGeom prst="rect">
            <a:avLst/>
          </a:prstGeom>
        </p:spPr>
        <p:txBody>
          <a:bodyPr anchor="b">
            <a:noAutofit/>
          </a:bodyPr>
          <a:lstStyle>
            <a:lvl1pPr marL="0" indent="0">
              <a:spcBef>
                <a:spcPts val="0"/>
              </a:spcBef>
              <a:buFontTx/>
              <a:buNone/>
              <a:defRPr sz="3400" b="1" cap="all" baseline="0">
                <a:solidFill>
                  <a:schemeClr val="bg2"/>
                </a:solidFill>
              </a:defRPr>
            </a:lvl1pPr>
          </a:lstStyle>
          <a:p>
            <a:r>
              <a:rPr lang="fr-FR" dirty="0"/>
              <a:t>Titre DE LA PAGE</a:t>
            </a:r>
          </a:p>
        </p:txBody>
      </p:sp>
      <p:sp>
        <p:nvSpPr>
          <p:cNvPr id="12" name="Espace réservé du texte 16">
            <a:extLst>
              <a:ext uri="{FF2B5EF4-FFF2-40B4-BE49-F238E27FC236}">
                <a16:creationId xmlns:a16="http://schemas.microsoft.com/office/drawing/2014/main" id="{F02F07DF-2781-AF4D-A902-322A8945E5B7}"/>
              </a:ext>
            </a:extLst>
          </p:cNvPr>
          <p:cNvSpPr>
            <a:spLocks noGrp="1"/>
          </p:cNvSpPr>
          <p:nvPr>
            <p:ph type="body" sz="quarter" idx="20" hasCustomPrompt="1"/>
          </p:nvPr>
        </p:nvSpPr>
        <p:spPr>
          <a:xfrm>
            <a:off x="1310132" y="1179191"/>
            <a:ext cx="10134306" cy="486557"/>
          </a:xfrm>
          <a:prstGeom prst="rect">
            <a:avLst/>
          </a:prstGeom>
        </p:spPr>
        <p:txBody>
          <a:bodyPr anchor="t">
            <a:noAutofit/>
          </a:bodyPr>
          <a:lstStyle>
            <a:lvl1pPr marL="0" indent="0">
              <a:spcBef>
                <a:spcPts val="0"/>
              </a:spcBef>
              <a:buFontTx/>
              <a:buNone/>
              <a:defRPr sz="2400" b="0" cap="all" baseline="0">
                <a:solidFill>
                  <a:schemeClr val="tx2"/>
                </a:solidFill>
              </a:defRPr>
            </a:lvl1pPr>
          </a:lstStyle>
          <a:p>
            <a:r>
              <a:rPr lang="fr-FR" dirty="0"/>
              <a:t>Sous-titre</a:t>
            </a:r>
          </a:p>
        </p:txBody>
      </p:sp>
    </p:spTree>
    <p:extLst>
      <p:ext uri="{BB962C8B-B14F-4D97-AF65-F5344CB8AC3E}">
        <p14:creationId xmlns:p14="http://schemas.microsoft.com/office/powerpoint/2010/main" val="24957972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 name="Espace réservé du titre 1">
            <a:extLst>
              <a:ext uri="{FF2B5EF4-FFF2-40B4-BE49-F238E27FC236}">
                <a16:creationId xmlns:a16="http://schemas.microsoft.com/office/drawing/2014/main" id="{0DCAE7E9-AEE2-0A45-A5FC-3EE77B880910}"/>
              </a:ext>
            </a:extLst>
          </p:cNvPr>
          <p:cNvSpPr>
            <a:spLocks noGrp="1"/>
          </p:cNvSpPr>
          <p:nvPr>
            <p:ph type="title"/>
          </p:nvPr>
        </p:nvSpPr>
        <p:spPr>
          <a:xfrm>
            <a:off x="1310132" y="554592"/>
            <a:ext cx="10247612" cy="535484"/>
          </a:xfrm>
          <a:prstGeom prst="rect">
            <a:avLst/>
          </a:prstGeom>
        </p:spPr>
        <p:txBody>
          <a:bodyPr vert="horz" lIns="91440" tIns="45720" rIns="91440" bIns="45720" rtlCol="0" anchor="ctr">
            <a:normAutofit/>
          </a:bodyPr>
          <a:lstStyle/>
          <a:p>
            <a:r>
              <a:rPr lang="fr-FR" dirty="0"/>
              <a:t>Modifiez le style du titre</a:t>
            </a:r>
          </a:p>
        </p:txBody>
      </p:sp>
      <p:sp>
        <p:nvSpPr>
          <p:cNvPr id="4" name="Espace réservé du numéro de diapositive 38">
            <a:extLst>
              <a:ext uri="{FF2B5EF4-FFF2-40B4-BE49-F238E27FC236}">
                <a16:creationId xmlns:a16="http://schemas.microsoft.com/office/drawing/2014/main" id="{0275763B-291A-974C-B397-5312DAFD5DFD}"/>
              </a:ext>
            </a:extLst>
          </p:cNvPr>
          <p:cNvSpPr>
            <a:spLocks noGrp="1"/>
          </p:cNvSpPr>
          <p:nvPr>
            <p:ph type="sldNum" sz="quarter" idx="4"/>
          </p:nvPr>
        </p:nvSpPr>
        <p:spPr>
          <a:xfrm>
            <a:off x="11579191" y="515514"/>
            <a:ext cx="612809" cy="613639"/>
          </a:xfrm>
          <a:prstGeom prst="rect">
            <a:avLst/>
          </a:prstGeom>
        </p:spPr>
        <p:txBody>
          <a:bodyPr anchor="ctr"/>
          <a:lstStyle>
            <a:lvl1pPr algn="l">
              <a:defRPr sz="1400">
                <a:solidFill>
                  <a:schemeClr val="bg2"/>
                </a:solidFill>
              </a:defRPr>
            </a:lvl1pPr>
          </a:lstStyle>
          <a:p>
            <a:fld id="{27F63893-9D7C-4D41-AC61-E8ABFBCB521E}" type="slidenum">
              <a:rPr lang="fr-FR" smtClean="0"/>
              <a:pPr/>
              <a:t>‹N°›</a:t>
            </a:fld>
            <a:endParaRPr lang="fr-FR" dirty="0"/>
          </a:p>
        </p:txBody>
      </p:sp>
    </p:spTree>
    <p:extLst>
      <p:ext uri="{BB962C8B-B14F-4D97-AF65-F5344CB8AC3E}">
        <p14:creationId xmlns:p14="http://schemas.microsoft.com/office/powerpoint/2010/main" val="1300360019"/>
      </p:ext>
    </p:extLst>
  </p:cSld>
  <p:clrMap bg1="lt1" tx1="dk1" bg2="lt2" tx2="dk2" accent1="accent1" accent2="accent2" accent3="accent3" accent4="accent4" accent5="accent5" accent6="accent6" hlink="hlink" folHlink="folHlink"/>
  <p:sldLayoutIdLst>
    <p:sldLayoutId id="2147483652" r:id="rId1"/>
    <p:sldLayoutId id="2147483661" r:id="rId2"/>
    <p:sldLayoutId id="2147483649" r:id="rId3"/>
    <p:sldLayoutId id="2147483660" r:id="rId4"/>
    <p:sldLayoutId id="2147483650" r:id="rId5"/>
    <p:sldLayoutId id="2147483653" r:id="rId6"/>
    <p:sldLayoutId id="2147483654" r:id="rId7"/>
    <p:sldLayoutId id="2147483662" r:id="rId8"/>
    <p:sldLayoutId id="2147483658" r:id="rId9"/>
    <p:sldLayoutId id="2147483659" r:id="rId10"/>
    <p:sldLayoutId id="2147483655" r:id="rId11"/>
    <p:sldLayoutId id="2147483657" r:id="rId12"/>
  </p:sldLayoutIdLst>
  <p:hf hdr="0" ftr="0"/>
  <p:txStyles>
    <p:titleStyle>
      <a:lvl1pPr algn="l" defTabSz="914400" rtl="0" eaLnBrk="1" latinLnBrk="0" hangingPunct="1">
        <a:lnSpc>
          <a:spcPct val="90000"/>
        </a:lnSpc>
        <a:spcBef>
          <a:spcPct val="0"/>
        </a:spcBef>
        <a:buNone/>
        <a:defRPr lang="fr-FR" sz="3400" b="1" kern="1200" cap="all" baseline="0" dirty="0" smtClean="0">
          <a:solidFill>
            <a:schemeClr val="bg2"/>
          </a:solidFill>
          <a:latin typeface="Calibri" panose="020F0502020204030204" pitchFamily="34" charset="0"/>
          <a:ea typeface="+mn-ea"/>
          <a:cs typeface="Calibri" panose="020F0502020204030204" pitchFamily="34" charset="0"/>
        </a:defRPr>
      </a:lvl1pPr>
    </p:titleStyle>
    <p:bodyStyle>
      <a:lvl1pPr marL="228600" marR="0" indent="-228600" algn="l" defTabSz="914400" rtl="0" eaLnBrk="1" fontAlgn="auto" latinLnBrk="0" hangingPunct="1">
        <a:lnSpc>
          <a:spcPct val="100000"/>
        </a:lnSpc>
        <a:spcBef>
          <a:spcPts val="500"/>
        </a:spcBef>
        <a:spcAft>
          <a:spcPts val="0"/>
        </a:spcAft>
        <a:buClr>
          <a:schemeClr val="bg2"/>
        </a:buClr>
        <a:buSzTx/>
        <a:buFont typeface="Police système"/>
        <a:buChar char="●"/>
        <a:tabLst/>
        <a:defRPr lang="fr-FR" sz="2000" b="0" kern="1200" noProof="0" dirty="0" smtClean="0">
          <a:solidFill>
            <a:schemeClr val="tx1"/>
          </a:solidFill>
          <a:latin typeface="+mn-lt"/>
          <a:ea typeface="+mn-ea"/>
          <a:cs typeface="Calibri" panose="020F0502020204030204" pitchFamily="34" charset="0"/>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400" kern="1200">
          <a:solidFill>
            <a:schemeClr val="tx1"/>
          </a:solidFill>
          <a:latin typeface="+mn-lt"/>
          <a:ea typeface="+mn-ea"/>
          <a:cs typeface="+mn-cs"/>
        </a:defRPr>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19.png"/><Relationship Id="rId7" Type="http://schemas.openxmlformats.org/officeDocument/2006/relationships/diagramLayout" Target="../diagrams/layout2.xml"/><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diagramData" Target="../diagrams/data2.xml"/><Relationship Id="rId5" Type="http://schemas.openxmlformats.org/officeDocument/2006/relationships/image" Target="../media/image21.png"/><Relationship Id="rId10" Type="http://schemas.microsoft.com/office/2007/relationships/diagramDrawing" Target="../diagrams/drawing2.xml"/><Relationship Id="rId4" Type="http://schemas.openxmlformats.org/officeDocument/2006/relationships/image" Target="../media/image20.png"/><Relationship Id="rId9" Type="http://schemas.openxmlformats.org/officeDocument/2006/relationships/diagramColors" Target="../diagrams/colors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20"/>
          </p:nvPr>
        </p:nvSpPr>
        <p:spPr/>
        <p:txBody>
          <a:bodyPr/>
          <a:lstStyle/>
          <a:p>
            <a:r>
              <a:rPr lang="fr-FR" dirty="0"/>
              <a:t>Intervention des hospices civils de </a:t>
            </a:r>
            <a:r>
              <a:rPr lang="fr-FR" dirty="0" err="1"/>
              <a:t>lyon</a:t>
            </a:r>
            <a:endParaRPr lang="fr-FR" dirty="0"/>
          </a:p>
        </p:txBody>
      </p:sp>
      <p:sp>
        <p:nvSpPr>
          <p:cNvPr id="3" name="Espace réservé du texte 2"/>
          <p:cNvSpPr>
            <a:spLocks noGrp="1"/>
          </p:cNvSpPr>
          <p:nvPr>
            <p:ph type="body" sz="quarter" idx="19"/>
          </p:nvPr>
        </p:nvSpPr>
        <p:spPr/>
        <p:txBody>
          <a:bodyPr/>
          <a:lstStyle/>
          <a:p>
            <a:r>
              <a:rPr lang="fr-FR" dirty="0"/>
              <a:t>Université de la </a:t>
            </a:r>
            <a:r>
              <a:rPr lang="fr-FR" dirty="0" err="1"/>
              <a:t>cneji</a:t>
            </a:r>
            <a:endParaRPr lang="fr-FR" dirty="0"/>
          </a:p>
        </p:txBody>
      </p:sp>
      <p:sp>
        <p:nvSpPr>
          <p:cNvPr id="4" name="Espace réservé du texte 3"/>
          <p:cNvSpPr>
            <a:spLocks noGrp="1"/>
          </p:cNvSpPr>
          <p:nvPr>
            <p:ph type="body" sz="quarter" idx="21"/>
          </p:nvPr>
        </p:nvSpPr>
        <p:spPr/>
        <p:txBody>
          <a:bodyPr/>
          <a:lstStyle/>
          <a:p>
            <a:r>
              <a:rPr lang="fr-FR" dirty="0"/>
              <a:t>Direction des Affaires Domaniales</a:t>
            </a:r>
          </a:p>
        </p:txBody>
      </p:sp>
      <p:sp>
        <p:nvSpPr>
          <p:cNvPr id="5" name="Espace réservé du texte 4"/>
          <p:cNvSpPr>
            <a:spLocks noGrp="1"/>
          </p:cNvSpPr>
          <p:nvPr>
            <p:ph type="body" sz="quarter" idx="22"/>
          </p:nvPr>
        </p:nvSpPr>
        <p:spPr/>
        <p:txBody>
          <a:bodyPr/>
          <a:lstStyle/>
          <a:p>
            <a:r>
              <a:rPr lang="fr-FR" dirty="0"/>
              <a:t>26/09/2024</a:t>
            </a:r>
          </a:p>
        </p:txBody>
      </p:sp>
    </p:spTree>
    <p:extLst>
      <p:ext uri="{BB962C8B-B14F-4D97-AF65-F5344CB8AC3E}">
        <p14:creationId xmlns:p14="http://schemas.microsoft.com/office/powerpoint/2010/main" val="20226269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26"/>
          </p:nvPr>
        </p:nvSpPr>
        <p:spPr/>
        <p:txBody>
          <a:bodyPr/>
          <a:lstStyle/>
          <a:p>
            <a:fld id="{27F63893-9D7C-4D41-AC61-E8ABFBCB521E}" type="slidenum">
              <a:rPr lang="fr-FR" smtClean="0"/>
              <a:pPr/>
              <a:t>10</a:t>
            </a:fld>
            <a:endParaRPr lang="fr-FR" dirty="0"/>
          </a:p>
        </p:txBody>
      </p:sp>
      <p:sp>
        <p:nvSpPr>
          <p:cNvPr id="4" name="Espace réservé du texte 3"/>
          <p:cNvSpPr>
            <a:spLocks noGrp="1"/>
          </p:cNvSpPr>
          <p:nvPr>
            <p:ph type="body" sz="quarter" idx="19"/>
          </p:nvPr>
        </p:nvSpPr>
        <p:spPr/>
        <p:txBody>
          <a:bodyPr/>
          <a:lstStyle/>
          <a:p>
            <a:r>
              <a:rPr lang="fr-FR" dirty="0"/>
              <a:t>Des durées de baux qui évoluent</a:t>
            </a:r>
          </a:p>
        </p:txBody>
      </p:sp>
      <p:graphicFrame>
        <p:nvGraphicFramePr>
          <p:cNvPr id="7" name="Diagramme 6"/>
          <p:cNvGraphicFramePr/>
          <p:nvPr>
            <p:extLst>
              <p:ext uri="{D42A27DB-BD31-4B8C-83A1-F6EECF244321}">
                <p14:modId xmlns:p14="http://schemas.microsoft.com/office/powerpoint/2010/main" val="3287980874"/>
              </p:ext>
            </p:extLst>
          </p:nvPr>
        </p:nvGraphicFramePr>
        <p:xfrm>
          <a:off x="-500332" y="972799"/>
          <a:ext cx="4011283" cy="59694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Rectangle à coins arrondis 7"/>
          <p:cNvSpPr/>
          <p:nvPr/>
        </p:nvSpPr>
        <p:spPr>
          <a:xfrm>
            <a:off x="3024830" y="1469722"/>
            <a:ext cx="8491434" cy="1233577"/>
          </a:xfrm>
          <a:prstGeom prst="roundRect">
            <a:avLst/>
          </a:prstGeom>
          <a:ln w="19050">
            <a:solidFill>
              <a:srgbClr val="7F80B0"/>
            </a:solidFill>
          </a:ln>
        </p:spPr>
        <p:style>
          <a:lnRef idx="2">
            <a:schemeClr val="accent5"/>
          </a:lnRef>
          <a:fillRef idx="1">
            <a:schemeClr val="lt1"/>
          </a:fillRef>
          <a:effectRef idx="0">
            <a:schemeClr val="accent5"/>
          </a:effectRef>
          <a:fontRef idx="minor">
            <a:schemeClr val="dk1"/>
          </a:fontRef>
        </p:style>
        <p:txBody>
          <a:bodyPr rtlCol="0" anchor="ctr"/>
          <a:lstStyle/>
          <a:p>
            <a:r>
              <a:rPr lang="fr-FR" dirty="0">
                <a:solidFill>
                  <a:srgbClr val="7F80B0"/>
                </a:solidFill>
              </a:rPr>
              <a:t>Une loi de 1835 autorise les HCL à consentir des baux </a:t>
            </a:r>
            <a:r>
              <a:rPr lang="fr-FR" b="1" dirty="0">
                <a:solidFill>
                  <a:srgbClr val="7F80B0"/>
                </a:solidFill>
              </a:rPr>
              <a:t>jusqu’à 18 ans </a:t>
            </a:r>
            <a:r>
              <a:rPr lang="fr-FR" dirty="0">
                <a:solidFill>
                  <a:srgbClr val="7F80B0"/>
                </a:solidFill>
              </a:rPr>
              <a:t>(durée qui reste rarement pratiquée à ce moment) : le 1</a:t>
            </a:r>
            <a:r>
              <a:rPr lang="fr-FR" baseline="30000" dirty="0">
                <a:solidFill>
                  <a:srgbClr val="7F80B0"/>
                </a:solidFill>
              </a:rPr>
              <a:t>er</a:t>
            </a:r>
            <a:r>
              <a:rPr lang="fr-FR" dirty="0">
                <a:solidFill>
                  <a:srgbClr val="7F80B0"/>
                </a:solidFill>
              </a:rPr>
              <a:t>  bail de 18 ans sera signé en 1846 </a:t>
            </a:r>
          </a:p>
        </p:txBody>
      </p:sp>
      <p:sp>
        <p:nvSpPr>
          <p:cNvPr id="9" name="Rectangle à coins arrondis 8"/>
          <p:cNvSpPr/>
          <p:nvPr/>
        </p:nvSpPr>
        <p:spPr>
          <a:xfrm>
            <a:off x="3024830" y="2815588"/>
            <a:ext cx="8491434" cy="1233577"/>
          </a:xfrm>
          <a:prstGeom prst="roundRect">
            <a:avLst/>
          </a:prstGeom>
          <a:ln w="19050">
            <a:solidFill>
              <a:srgbClr val="70C2AD"/>
            </a:solidFill>
          </a:ln>
        </p:spPr>
        <p:style>
          <a:lnRef idx="2">
            <a:schemeClr val="accent5"/>
          </a:lnRef>
          <a:fillRef idx="1">
            <a:schemeClr val="lt1"/>
          </a:fillRef>
          <a:effectRef idx="0">
            <a:schemeClr val="accent5"/>
          </a:effectRef>
          <a:fontRef idx="minor">
            <a:schemeClr val="dk1"/>
          </a:fontRef>
        </p:style>
        <p:txBody>
          <a:bodyPr rtlCol="0" anchor="ctr"/>
          <a:lstStyle/>
          <a:p>
            <a:r>
              <a:rPr lang="fr-FR" dirty="0">
                <a:solidFill>
                  <a:srgbClr val="70C2AD"/>
                </a:solidFill>
              </a:rPr>
              <a:t>Des durées qui s’allongent à </a:t>
            </a:r>
            <a:r>
              <a:rPr lang="fr-FR" b="1" dirty="0">
                <a:solidFill>
                  <a:srgbClr val="70C2AD"/>
                </a:solidFill>
              </a:rPr>
              <a:t>25 ans </a:t>
            </a:r>
            <a:r>
              <a:rPr lang="fr-FR" dirty="0">
                <a:solidFill>
                  <a:srgbClr val="70C2AD"/>
                </a:solidFill>
              </a:rPr>
              <a:t>pour les bâtiments publics à partir de 1850</a:t>
            </a:r>
          </a:p>
        </p:txBody>
      </p:sp>
      <p:sp>
        <p:nvSpPr>
          <p:cNvPr id="10" name="Rectangle à coins arrondis 9"/>
          <p:cNvSpPr/>
          <p:nvPr/>
        </p:nvSpPr>
        <p:spPr>
          <a:xfrm>
            <a:off x="3024830" y="4161454"/>
            <a:ext cx="8491434" cy="1233577"/>
          </a:xfrm>
          <a:prstGeom prst="roundRect">
            <a:avLst/>
          </a:prstGeom>
          <a:ln w="19050">
            <a:solidFill>
              <a:srgbClr val="99D461"/>
            </a:solidFill>
          </a:ln>
        </p:spPr>
        <p:style>
          <a:lnRef idx="2">
            <a:schemeClr val="accent5"/>
          </a:lnRef>
          <a:fillRef idx="1">
            <a:schemeClr val="lt1"/>
          </a:fillRef>
          <a:effectRef idx="0">
            <a:schemeClr val="accent5"/>
          </a:effectRef>
          <a:fontRef idx="minor">
            <a:schemeClr val="dk1"/>
          </a:fontRef>
        </p:style>
        <p:txBody>
          <a:bodyPr rtlCol="0" anchor="ctr"/>
          <a:lstStyle/>
          <a:p>
            <a:r>
              <a:rPr lang="fr-FR" dirty="0">
                <a:solidFill>
                  <a:srgbClr val="99D461"/>
                </a:solidFill>
              </a:rPr>
              <a:t>Des durées qui passent à </a:t>
            </a:r>
            <a:r>
              <a:rPr lang="fr-FR" b="1" dirty="0">
                <a:solidFill>
                  <a:srgbClr val="99D461"/>
                </a:solidFill>
              </a:rPr>
              <a:t>45 ans </a:t>
            </a:r>
            <a:r>
              <a:rPr lang="fr-FR" dirty="0">
                <a:solidFill>
                  <a:srgbClr val="99D461"/>
                </a:solidFill>
              </a:rPr>
              <a:t>à partir de 1909 pour les locataires qui prennent l’engagement de construire « des immeubles de valeur sur un plan préalablement accepté par l’administration des Hospices » ; une révision du loyer tous les 15 ans ; </a:t>
            </a:r>
          </a:p>
          <a:p>
            <a:r>
              <a:rPr lang="fr-FR" dirty="0">
                <a:solidFill>
                  <a:srgbClr val="99D461"/>
                </a:solidFill>
              </a:rPr>
              <a:t>les cours communes sont désormais imposées.</a:t>
            </a:r>
          </a:p>
        </p:txBody>
      </p:sp>
      <p:sp>
        <p:nvSpPr>
          <p:cNvPr id="11" name="Rectangle à coins arrondis 10"/>
          <p:cNvSpPr/>
          <p:nvPr/>
        </p:nvSpPr>
        <p:spPr>
          <a:xfrm>
            <a:off x="3024830" y="5507320"/>
            <a:ext cx="8491434" cy="1233577"/>
          </a:xfrm>
          <a:prstGeom prst="roundRect">
            <a:avLst/>
          </a:prstGeom>
          <a:ln w="19050">
            <a:solidFill>
              <a:srgbClr val="E57A52"/>
            </a:solidFill>
          </a:ln>
        </p:spPr>
        <p:style>
          <a:lnRef idx="2">
            <a:schemeClr val="accent5"/>
          </a:lnRef>
          <a:fillRef idx="1">
            <a:schemeClr val="lt1"/>
          </a:fillRef>
          <a:effectRef idx="0">
            <a:schemeClr val="accent5"/>
          </a:effectRef>
          <a:fontRef idx="minor">
            <a:schemeClr val="dk1"/>
          </a:fontRef>
        </p:style>
        <p:txBody>
          <a:bodyPr rtlCol="0" anchor="ctr"/>
          <a:lstStyle/>
          <a:p>
            <a:r>
              <a:rPr lang="fr-FR" dirty="0">
                <a:solidFill>
                  <a:srgbClr val="E57A52"/>
                </a:solidFill>
              </a:rPr>
              <a:t>Dès 1911, on trouve des baux dépassant cette durée pour favoriser l’émergence d’immeubles cossus à l’instar des immeubles construits sur les terrains vendus : </a:t>
            </a:r>
            <a:r>
              <a:rPr lang="fr-FR" b="1" dirty="0">
                <a:solidFill>
                  <a:srgbClr val="E57A52"/>
                </a:solidFill>
              </a:rPr>
              <a:t>56, 75, 90 ans</a:t>
            </a:r>
            <a:r>
              <a:rPr lang="fr-FR" dirty="0">
                <a:solidFill>
                  <a:srgbClr val="E57A52"/>
                </a:solidFill>
              </a:rPr>
              <a:t> pour atteindre 99 ans avant 1920.</a:t>
            </a:r>
          </a:p>
        </p:txBody>
      </p:sp>
    </p:spTree>
    <p:extLst>
      <p:ext uri="{BB962C8B-B14F-4D97-AF65-F5344CB8AC3E}">
        <p14:creationId xmlns:p14="http://schemas.microsoft.com/office/powerpoint/2010/main" val="1046450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e 22"/>
          <p:cNvGrpSpPr/>
          <p:nvPr/>
        </p:nvGrpSpPr>
        <p:grpSpPr>
          <a:xfrm>
            <a:off x="1310132" y="5354988"/>
            <a:ext cx="8005252" cy="1028359"/>
            <a:chOff x="115018" y="5510536"/>
            <a:chExt cx="8005252" cy="1028359"/>
          </a:xfrm>
        </p:grpSpPr>
        <p:sp>
          <p:nvSpPr>
            <p:cNvPr id="3" name="Rectangle 2"/>
            <p:cNvSpPr/>
            <p:nvPr/>
          </p:nvSpPr>
          <p:spPr>
            <a:xfrm>
              <a:off x="115018" y="5688422"/>
              <a:ext cx="8005252" cy="646331"/>
            </a:xfrm>
            <a:prstGeom prst="rect">
              <a:avLst/>
            </a:prstGeom>
          </p:spPr>
          <p:txBody>
            <a:bodyPr wrap="square">
              <a:spAutoFit/>
            </a:bodyPr>
            <a:lstStyle/>
            <a:p>
              <a:r>
                <a:rPr lang="fr-FR" dirty="0"/>
                <a:t>Suivant leur rédaction, ils pourront recevoir une qualification de bail Code Civil, </a:t>
              </a:r>
            </a:p>
            <a:p>
              <a:r>
                <a:rPr lang="fr-FR" dirty="0"/>
                <a:t>bail emphytéotique ou bail à construction, .</a:t>
              </a:r>
            </a:p>
          </p:txBody>
        </p:sp>
        <p:sp>
          <p:nvSpPr>
            <p:cNvPr id="19" name="Rectangle à coins arrondis 18"/>
            <p:cNvSpPr/>
            <p:nvPr/>
          </p:nvSpPr>
          <p:spPr>
            <a:xfrm>
              <a:off x="115018" y="5510536"/>
              <a:ext cx="8005252" cy="1028359"/>
            </a:xfrm>
            <a:prstGeom prst="roundRect">
              <a:avLst/>
            </a:prstGeom>
            <a:noFill/>
            <a:ln>
              <a:solidFill>
                <a:srgbClr val="7F8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 name="Espace réservé du numéro de diapositive 1"/>
          <p:cNvSpPr>
            <a:spLocks noGrp="1"/>
          </p:cNvSpPr>
          <p:nvPr>
            <p:ph type="sldNum" sz="quarter" idx="26"/>
          </p:nvPr>
        </p:nvSpPr>
        <p:spPr/>
        <p:txBody>
          <a:bodyPr/>
          <a:lstStyle/>
          <a:p>
            <a:fld id="{27F63893-9D7C-4D41-AC61-E8ABFBCB521E}" type="slidenum">
              <a:rPr lang="fr-FR" smtClean="0"/>
              <a:pPr/>
              <a:t>11</a:t>
            </a:fld>
            <a:endParaRPr lang="fr-FR" dirty="0"/>
          </a:p>
        </p:txBody>
      </p:sp>
      <p:sp>
        <p:nvSpPr>
          <p:cNvPr id="4" name="Espace réservé du texte 3"/>
          <p:cNvSpPr>
            <a:spLocks noGrp="1"/>
          </p:cNvSpPr>
          <p:nvPr>
            <p:ph type="body" sz="quarter" idx="19"/>
          </p:nvPr>
        </p:nvSpPr>
        <p:spPr/>
        <p:txBody>
          <a:bodyPr/>
          <a:lstStyle/>
          <a:p>
            <a:r>
              <a:rPr lang="fr-FR" dirty="0"/>
              <a:t>La nature du bail</a:t>
            </a:r>
          </a:p>
        </p:txBody>
      </p:sp>
      <p:grpSp>
        <p:nvGrpSpPr>
          <p:cNvPr id="20" name="Groupe 19"/>
          <p:cNvGrpSpPr/>
          <p:nvPr/>
        </p:nvGrpSpPr>
        <p:grpSpPr>
          <a:xfrm>
            <a:off x="21465" y="1292671"/>
            <a:ext cx="10688816" cy="1028359"/>
            <a:chOff x="244227" y="1504994"/>
            <a:chExt cx="10688816" cy="1028359"/>
          </a:xfrm>
        </p:grpSpPr>
        <p:sp>
          <p:nvSpPr>
            <p:cNvPr id="15" name="Rectangle à coins arrondis 14"/>
            <p:cNvSpPr/>
            <p:nvPr/>
          </p:nvSpPr>
          <p:spPr>
            <a:xfrm>
              <a:off x="1645406" y="1504994"/>
              <a:ext cx="8784604" cy="1028359"/>
            </a:xfrm>
            <a:prstGeom prst="roundRect">
              <a:avLst/>
            </a:prstGeom>
            <a:noFill/>
            <a:ln>
              <a:solidFill>
                <a:srgbClr val="4B4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p:cNvPicPr>
              <a:picLocks noChangeAspect="1"/>
            </p:cNvPicPr>
            <p:nvPr/>
          </p:nvPicPr>
          <p:blipFill>
            <a:blip r:embed="rId2"/>
            <a:stretch>
              <a:fillRect/>
            </a:stretch>
          </p:blipFill>
          <p:spPr>
            <a:xfrm>
              <a:off x="244227" y="1504994"/>
              <a:ext cx="1546404" cy="1028359"/>
            </a:xfrm>
            <a:prstGeom prst="rect">
              <a:avLst/>
            </a:prstGeom>
          </p:spPr>
        </p:pic>
        <p:sp>
          <p:nvSpPr>
            <p:cNvPr id="10" name="Rectangle 9"/>
            <p:cNvSpPr/>
            <p:nvPr/>
          </p:nvSpPr>
          <p:spPr>
            <a:xfrm>
              <a:off x="1790631" y="1639343"/>
              <a:ext cx="9142412" cy="646331"/>
            </a:xfrm>
            <a:prstGeom prst="rect">
              <a:avLst/>
            </a:prstGeom>
          </p:spPr>
          <p:txBody>
            <a:bodyPr wrap="square">
              <a:spAutoFit/>
            </a:bodyPr>
            <a:lstStyle/>
            <a:p>
              <a:r>
                <a:rPr lang="fr-FR" dirty="0"/>
                <a:t>Il n’y a pas un modèle de bail sur terrain HCL, mais de nombreuses rédactions qui peuvent incliner des qualifications juridiques différentes.</a:t>
              </a:r>
            </a:p>
          </p:txBody>
        </p:sp>
      </p:grpSp>
      <p:grpSp>
        <p:nvGrpSpPr>
          <p:cNvPr id="21" name="Groupe 20"/>
          <p:cNvGrpSpPr/>
          <p:nvPr/>
        </p:nvGrpSpPr>
        <p:grpSpPr>
          <a:xfrm>
            <a:off x="1567869" y="2514031"/>
            <a:ext cx="9937435" cy="973413"/>
            <a:chOff x="837875" y="2619737"/>
            <a:chExt cx="9937435" cy="973413"/>
          </a:xfrm>
        </p:grpSpPr>
        <p:sp>
          <p:nvSpPr>
            <p:cNvPr id="17" name="Rectangle à coins arrondis 16"/>
            <p:cNvSpPr/>
            <p:nvPr/>
          </p:nvSpPr>
          <p:spPr>
            <a:xfrm>
              <a:off x="866292" y="2619737"/>
              <a:ext cx="8784604" cy="973413"/>
            </a:xfrm>
            <a:prstGeom prst="roundRect">
              <a:avLst/>
            </a:prstGeom>
            <a:noFill/>
            <a:ln>
              <a:solidFill>
                <a:srgbClr val="9DC9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8" name="Groupe 7"/>
            <p:cNvGrpSpPr/>
            <p:nvPr/>
          </p:nvGrpSpPr>
          <p:grpSpPr>
            <a:xfrm>
              <a:off x="9365915" y="2619737"/>
              <a:ext cx="1409395" cy="973413"/>
              <a:chOff x="200744" y="1928813"/>
              <a:chExt cx="2124418" cy="1556260"/>
            </a:xfrm>
          </p:grpSpPr>
          <p:pic>
            <p:nvPicPr>
              <p:cNvPr id="5" name="Image 4"/>
              <p:cNvPicPr>
                <a:picLocks noChangeAspect="1"/>
              </p:cNvPicPr>
              <p:nvPr/>
            </p:nvPicPr>
            <p:blipFill>
              <a:blip r:embed="rId3"/>
              <a:stretch>
                <a:fillRect/>
              </a:stretch>
            </p:blipFill>
            <p:spPr>
              <a:xfrm>
                <a:off x="200744" y="1928813"/>
                <a:ext cx="2124418" cy="1556260"/>
              </a:xfrm>
              <a:prstGeom prst="rect">
                <a:avLst/>
              </a:prstGeom>
            </p:spPr>
          </p:pic>
          <p:pic>
            <p:nvPicPr>
              <p:cNvPr id="7" name="Image 6"/>
              <p:cNvPicPr>
                <a:picLocks noChangeAspect="1"/>
              </p:cNvPicPr>
              <p:nvPr/>
            </p:nvPicPr>
            <p:blipFill rotWithShape="1">
              <a:blip r:embed="rId4">
                <a:duotone>
                  <a:prstClr val="black"/>
                  <a:schemeClr val="accent1">
                    <a:tint val="45000"/>
                    <a:satMod val="400000"/>
                  </a:schemeClr>
                </a:duotone>
              </a:blip>
              <a:srcRect t="14035" b="14912"/>
              <a:stretch/>
            </p:blipFill>
            <p:spPr>
              <a:xfrm>
                <a:off x="439283" y="1928813"/>
                <a:ext cx="1365399" cy="1556260"/>
              </a:xfrm>
              <a:prstGeom prst="rect">
                <a:avLst/>
              </a:prstGeom>
            </p:spPr>
          </p:pic>
        </p:grpSp>
        <p:sp>
          <p:nvSpPr>
            <p:cNvPr id="11" name="Rectangle 10"/>
            <p:cNvSpPr/>
            <p:nvPr/>
          </p:nvSpPr>
          <p:spPr>
            <a:xfrm>
              <a:off x="837875" y="2921778"/>
              <a:ext cx="8922350" cy="369332"/>
            </a:xfrm>
            <a:prstGeom prst="rect">
              <a:avLst/>
            </a:prstGeom>
          </p:spPr>
          <p:txBody>
            <a:bodyPr wrap="square">
              <a:spAutoFit/>
            </a:bodyPr>
            <a:lstStyle/>
            <a:p>
              <a:r>
                <a:rPr lang="fr-FR" dirty="0"/>
                <a:t>Très vite, le bail opère une </a:t>
              </a:r>
              <a:r>
                <a:rPr lang="fr-FR" b="1" dirty="0"/>
                <a:t>dissociation</a:t>
              </a:r>
              <a:r>
                <a:rPr lang="fr-FR" dirty="0"/>
                <a:t> entre la propriété du sol et celle des constructions.</a:t>
              </a:r>
            </a:p>
          </p:txBody>
        </p:sp>
      </p:grpSp>
      <p:grpSp>
        <p:nvGrpSpPr>
          <p:cNvPr id="22" name="Groupe 21"/>
          <p:cNvGrpSpPr/>
          <p:nvPr/>
        </p:nvGrpSpPr>
        <p:grpSpPr>
          <a:xfrm>
            <a:off x="0" y="3777076"/>
            <a:ext cx="11738113" cy="1166619"/>
            <a:chOff x="21465" y="3737829"/>
            <a:chExt cx="11738113" cy="1166619"/>
          </a:xfrm>
        </p:grpSpPr>
        <p:sp>
          <p:nvSpPr>
            <p:cNvPr id="18" name="Rectangle à coins arrondis 17"/>
            <p:cNvSpPr/>
            <p:nvPr/>
          </p:nvSpPr>
          <p:spPr>
            <a:xfrm>
              <a:off x="1790630" y="3737829"/>
              <a:ext cx="9968947" cy="1145469"/>
            </a:xfrm>
            <a:prstGeom prst="roundRect">
              <a:avLst/>
            </a:prstGeom>
            <a:noFill/>
            <a:ln>
              <a:solidFill>
                <a:srgbClr val="8B4B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p:nvSpPr>
          <p:spPr>
            <a:xfrm>
              <a:off x="2354703" y="3859474"/>
              <a:ext cx="9404875" cy="923330"/>
            </a:xfrm>
            <a:prstGeom prst="rect">
              <a:avLst/>
            </a:prstGeom>
          </p:spPr>
          <p:txBody>
            <a:bodyPr wrap="square">
              <a:spAutoFit/>
            </a:bodyPr>
            <a:lstStyle/>
            <a:p>
              <a:r>
                <a:rPr lang="fr-FR" dirty="0"/>
                <a:t>Souvent abusivement qualifiés de baux emphytéotiques </a:t>
              </a:r>
              <a:r>
                <a:rPr lang="fr-FR" i="1" dirty="0"/>
                <a:t>(alors que la présence de certaines clauses disqualifient ce bail)</a:t>
              </a:r>
              <a:r>
                <a:rPr lang="fr-FR" dirty="0"/>
                <a:t>, on préfère présenter ces baux comme étant des </a:t>
              </a:r>
              <a:r>
                <a:rPr lang="fr-FR" b="1" dirty="0"/>
                <a:t>baux sui generis </a:t>
              </a:r>
              <a:r>
                <a:rPr lang="fr-FR" dirty="0"/>
                <a:t>conférant à son preneur des prérogatives du titulaire de droits réels.</a:t>
              </a:r>
            </a:p>
          </p:txBody>
        </p:sp>
        <p:pic>
          <p:nvPicPr>
            <p:cNvPr id="13" name="Image 12"/>
            <p:cNvPicPr>
              <a:picLocks noChangeAspect="1"/>
            </p:cNvPicPr>
            <p:nvPr/>
          </p:nvPicPr>
          <p:blipFill>
            <a:blip r:embed="rId5"/>
            <a:stretch>
              <a:fillRect/>
            </a:stretch>
          </p:blipFill>
          <p:spPr>
            <a:xfrm>
              <a:off x="21465" y="3737829"/>
              <a:ext cx="2333238" cy="1166619"/>
            </a:xfrm>
            <a:prstGeom prst="rect">
              <a:avLst/>
            </a:prstGeom>
          </p:spPr>
        </p:pic>
      </p:grpSp>
      <p:graphicFrame>
        <p:nvGraphicFramePr>
          <p:cNvPr id="14" name="Diagramme 13"/>
          <p:cNvGraphicFramePr/>
          <p:nvPr>
            <p:extLst>
              <p:ext uri="{D42A27DB-BD31-4B8C-83A1-F6EECF244321}">
                <p14:modId xmlns:p14="http://schemas.microsoft.com/office/powerpoint/2010/main" val="3179402448"/>
              </p:ext>
            </p:extLst>
          </p:nvPr>
        </p:nvGraphicFramePr>
        <p:xfrm>
          <a:off x="8437905" y="4623059"/>
          <a:ext cx="4104627" cy="251816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6" name="ZoneTexte 5"/>
          <p:cNvSpPr txBox="1"/>
          <p:nvPr/>
        </p:nvSpPr>
        <p:spPr>
          <a:xfrm>
            <a:off x="9051055" y="6257958"/>
            <a:ext cx="1074301" cy="369332"/>
          </a:xfrm>
          <a:prstGeom prst="rect">
            <a:avLst/>
          </a:prstGeom>
          <a:solidFill>
            <a:schemeClr val="accent4">
              <a:lumMod val="20000"/>
              <a:lumOff val="80000"/>
            </a:schemeClr>
          </a:solidFill>
        </p:spPr>
        <p:txBody>
          <a:bodyPr wrap="square" rtlCol="0">
            <a:spAutoFit/>
          </a:bodyPr>
          <a:lstStyle/>
          <a:p>
            <a:pPr algn="ctr"/>
            <a:r>
              <a:rPr lang="fr-FR" dirty="0"/>
              <a:t>BAC</a:t>
            </a:r>
          </a:p>
        </p:txBody>
      </p:sp>
      <p:sp>
        <p:nvSpPr>
          <p:cNvPr id="24" name="ZoneTexte 23"/>
          <p:cNvSpPr txBox="1"/>
          <p:nvPr/>
        </p:nvSpPr>
        <p:spPr>
          <a:xfrm>
            <a:off x="9245576" y="5048678"/>
            <a:ext cx="1074301" cy="369332"/>
          </a:xfrm>
          <a:prstGeom prst="rect">
            <a:avLst/>
          </a:prstGeom>
          <a:solidFill>
            <a:schemeClr val="accent4">
              <a:lumMod val="20000"/>
              <a:lumOff val="80000"/>
            </a:schemeClr>
          </a:solidFill>
        </p:spPr>
        <p:txBody>
          <a:bodyPr wrap="square" rtlCol="0">
            <a:spAutoFit/>
          </a:bodyPr>
          <a:lstStyle/>
          <a:p>
            <a:pPr algn="ctr"/>
            <a:r>
              <a:rPr lang="fr-FR" dirty="0"/>
              <a:t>Bail CC</a:t>
            </a:r>
          </a:p>
        </p:txBody>
      </p:sp>
      <p:sp>
        <p:nvSpPr>
          <p:cNvPr id="25" name="ZoneTexte 24"/>
          <p:cNvSpPr txBox="1"/>
          <p:nvPr/>
        </p:nvSpPr>
        <p:spPr>
          <a:xfrm>
            <a:off x="8891450" y="5640222"/>
            <a:ext cx="1074301" cy="369332"/>
          </a:xfrm>
          <a:prstGeom prst="rect">
            <a:avLst/>
          </a:prstGeom>
          <a:solidFill>
            <a:schemeClr val="accent4">
              <a:lumMod val="20000"/>
              <a:lumOff val="80000"/>
            </a:schemeClr>
          </a:solidFill>
        </p:spPr>
        <p:txBody>
          <a:bodyPr wrap="square" rtlCol="0">
            <a:spAutoFit/>
          </a:bodyPr>
          <a:lstStyle/>
          <a:p>
            <a:pPr algn="ctr"/>
            <a:r>
              <a:rPr lang="fr-FR" dirty="0"/>
              <a:t>BE</a:t>
            </a:r>
          </a:p>
        </p:txBody>
      </p:sp>
    </p:spTree>
    <p:extLst>
      <p:ext uri="{BB962C8B-B14F-4D97-AF65-F5344CB8AC3E}">
        <p14:creationId xmlns:p14="http://schemas.microsoft.com/office/powerpoint/2010/main" val="20459184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26"/>
          </p:nvPr>
        </p:nvSpPr>
        <p:spPr/>
        <p:txBody>
          <a:bodyPr/>
          <a:lstStyle/>
          <a:p>
            <a:fld id="{27F63893-9D7C-4D41-AC61-E8ABFBCB521E}" type="slidenum">
              <a:rPr lang="fr-FR" smtClean="0"/>
              <a:pPr/>
              <a:t>12</a:t>
            </a:fld>
            <a:endParaRPr lang="fr-FR" dirty="0"/>
          </a:p>
        </p:txBody>
      </p:sp>
      <p:sp>
        <p:nvSpPr>
          <p:cNvPr id="4" name="Espace réservé du texte 3"/>
          <p:cNvSpPr>
            <a:spLocks noGrp="1"/>
          </p:cNvSpPr>
          <p:nvPr>
            <p:ph type="body" sz="quarter" idx="19"/>
          </p:nvPr>
        </p:nvSpPr>
        <p:spPr/>
        <p:txBody>
          <a:bodyPr/>
          <a:lstStyle/>
          <a:p>
            <a:r>
              <a:rPr lang="fr-FR" dirty="0"/>
              <a:t>Une caractéristique essentielle des baux </a:t>
            </a:r>
            <a:r>
              <a:rPr lang="fr-FR" dirty="0" err="1"/>
              <a:t>hcl</a:t>
            </a:r>
            <a:endParaRPr lang="fr-FR" dirty="0"/>
          </a:p>
        </p:txBody>
      </p:sp>
      <p:sp>
        <p:nvSpPr>
          <p:cNvPr id="5" name="Espace réservé du texte 4"/>
          <p:cNvSpPr>
            <a:spLocks noGrp="1"/>
          </p:cNvSpPr>
          <p:nvPr>
            <p:ph type="body" sz="quarter" idx="20"/>
          </p:nvPr>
        </p:nvSpPr>
        <p:spPr>
          <a:xfrm>
            <a:off x="1310132" y="1179191"/>
            <a:ext cx="10134306" cy="486557"/>
          </a:xfrm>
        </p:spPr>
        <p:txBody>
          <a:bodyPr/>
          <a:lstStyle/>
          <a:p>
            <a:r>
              <a:rPr lang="fr-FR" dirty="0"/>
              <a:t>De l’absence d’indemnisation des locataires en fin de bail à la clause dite de restitution du terrain nu</a:t>
            </a:r>
          </a:p>
        </p:txBody>
      </p:sp>
      <p:sp>
        <p:nvSpPr>
          <p:cNvPr id="3" name="Rectangle 2"/>
          <p:cNvSpPr/>
          <p:nvPr/>
        </p:nvSpPr>
        <p:spPr>
          <a:xfrm>
            <a:off x="1948070" y="2524400"/>
            <a:ext cx="9631121" cy="4278094"/>
          </a:xfrm>
          <a:prstGeom prst="rect">
            <a:avLst/>
          </a:prstGeom>
        </p:spPr>
        <p:txBody>
          <a:bodyPr wrap="square">
            <a:spAutoFit/>
          </a:bodyPr>
          <a:lstStyle/>
          <a:p>
            <a:pPr algn="ctr"/>
            <a:r>
              <a:rPr lang="fr-FR" sz="1600" dirty="0">
                <a:solidFill>
                  <a:schemeClr val="tx2"/>
                </a:solidFill>
              </a:rPr>
              <a:t>Dès la fin du 18</a:t>
            </a:r>
            <a:r>
              <a:rPr lang="fr-FR" sz="1600" baseline="30000" dirty="0">
                <a:solidFill>
                  <a:schemeClr val="tx2"/>
                </a:solidFill>
              </a:rPr>
              <a:t>ème</a:t>
            </a:r>
            <a:r>
              <a:rPr lang="fr-FR" sz="1600" dirty="0">
                <a:solidFill>
                  <a:schemeClr val="tx2"/>
                </a:solidFill>
              </a:rPr>
              <a:t>, les baux stipulent qu’en fin de bail, les locataires ne percevront aucune indemnisation. </a:t>
            </a:r>
          </a:p>
          <a:p>
            <a:pPr algn="ctr"/>
            <a:r>
              <a:rPr lang="fr-FR" sz="1600" dirty="0">
                <a:solidFill>
                  <a:schemeClr val="tx2"/>
                </a:solidFill>
              </a:rPr>
              <a:t>Courant 19</a:t>
            </a:r>
            <a:r>
              <a:rPr lang="fr-FR" sz="1600" baseline="30000" dirty="0">
                <a:solidFill>
                  <a:schemeClr val="tx2"/>
                </a:solidFill>
              </a:rPr>
              <a:t>ème</a:t>
            </a:r>
            <a:r>
              <a:rPr lang="fr-FR" sz="1600" dirty="0">
                <a:solidFill>
                  <a:schemeClr val="tx2"/>
                </a:solidFill>
              </a:rPr>
              <a:t>, la rédaction évoluera pour préciser que le terrain doit être restitué nu de toute construction, terrassé et clos.</a:t>
            </a:r>
          </a:p>
          <a:p>
            <a:endParaRPr lang="fr-FR" sz="1600" dirty="0"/>
          </a:p>
          <a:p>
            <a:r>
              <a:rPr lang="fr-FR" sz="1600" dirty="0"/>
              <a:t>Cette clause appelée également clause de nivellement s’applique régulièrement jusqu’à l’entre-deux guerre, même si le «renouvellement» des baux existants est de plus en plus pratiqué.</a:t>
            </a:r>
          </a:p>
          <a:p>
            <a:r>
              <a:rPr lang="fr-FR" sz="1600" dirty="0"/>
              <a:t>En effet, dès lors que les constructions présentent des qualités architecturales certaines, les HCL adoptent le principe du renouvellement (juridiquement un nouveau bail) conférant de ce fait une certaine stabilité au mécanisme des constructions sur terrains HCL et valorisant indirectement le domaine foncier des HCL.</a:t>
            </a:r>
          </a:p>
          <a:p>
            <a:r>
              <a:rPr lang="fr-FR" sz="1600" dirty="0"/>
              <a:t>Dans le cadre de la conclusion de ce nouveau bail, comme d’un bail sur un nouveau projet de construction, des principes de fixation du loyer comme de la durée ont été arrêtés.</a:t>
            </a:r>
          </a:p>
          <a:p>
            <a:endParaRPr lang="fr-FR" sz="1600" dirty="0"/>
          </a:p>
          <a:p>
            <a:r>
              <a:rPr lang="fr-FR" sz="1600" dirty="0"/>
              <a:t>Les accords </a:t>
            </a:r>
            <a:r>
              <a:rPr lang="fr-FR" sz="1600" dirty="0" err="1"/>
              <a:t>Sudreau</a:t>
            </a:r>
            <a:r>
              <a:rPr lang="fr-FR" sz="1600" dirty="0"/>
              <a:t>-Pradel, signés en 1960 et 1961 entre le Ministre de la reconstruction et le Maire de Lyon sont venus poser le principe du versement d’une juste indemnité aux propriétaires des constructions et aux locataires lors des évictions opérées par les promoteurs nouvellement titrés sur un terrain, sans pour autant revêtir une protée contractuelle dans les rapports bailleur/preneur</a:t>
            </a:r>
          </a:p>
          <a:p>
            <a:endParaRPr lang="fr-FR" sz="1600" dirty="0"/>
          </a:p>
        </p:txBody>
      </p:sp>
      <p:pic>
        <p:nvPicPr>
          <p:cNvPr id="6" name="Image 5"/>
          <p:cNvPicPr>
            <a:picLocks noChangeAspect="1"/>
          </p:cNvPicPr>
          <p:nvPr/>
        </p:nvPicPr>
        <p:blipFill>
          <a:blip r:embed="rId2"/>
          <a:stretch>
            <a:fillRect/>
          </a:stretch>
        </p:blipFill>
        <p:spPr>
          <a:xfrm>
            <a:off x="683899" y="5274155"/>
            <a:ext cx="1205063" cy="1205063"/>
          </a:xfrm>
          <a:prstGeom prst="rect">
            <a:avLst/>
          </a:prstGeom>
        </p:spPr>
      </p:pic>
      <p:pic>
        <p:nvPicPr>
          <p:cNvPr id="7" name="Image 6"/>
          <p:cNvPicPr>
            <a:picLocks noChangeAspect="1"/>
          </p:cNvPicPr>
          <p:nvPr/>
        </p:nvPicPr>
        <p:blipFill>
          <a:blip r:embed="rId3"/>
          <a:stretch>
            <a:fillRect/>
          </a:stretch>
        </p:blipFill>
        <p:spPr>
          <a:xfrm>
            <a:off x="114827" y="3786808"/>
            <a:ext cx="1774135" cy="1182757"/>
          </a:xfrm>
          <a:prstGeom prst="rect">
            <a:avLst/>
          </a:prstGeom>
        </p:spPr>
      </p:pic>
    </p:spTree>
    <p:extLst>
      <p:ext uri="{BB962C8B-B14F-4D97-AF65-F5344CB8AC3E}">
        <p14:creationId xmlns:p14="http://schemas.microsoft.com/office/powerpoint/2010/main" val="3344308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9"/>
          </p:nvPr>
        </p:nvSpPr>
        <p:spPr/>
        <p:txBody>
          <a:bodyPr/>
          <a:lstStyle/>
          <a:p>
            <a:r>
              <a:rPr lang="fr-FR" dirty="0"/>
              <a:t>LES BAUX Aujourd'hui</a:t>
            </a:r>
          </a:p>
        </p:txBody>
      </p:sp>
    </p:spTree>
    <p:extLst>
      <p:ext uri="{BB962C8B-B14F-4D97-AF65-F5344CB8AC3E}">
        <p14:creationId xmlns:p14="http://schemas.microsoft.com/office/powerpoint/2010/main" val="18200218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Image 44"/>
          <p:cNvPicPr>
            <a:picLocks noChangeAspect="1"/>
          </p:cNvPicPr>
          <p:nvPr/>
        </p:nvPicPr>
        <p:blipFill rotWithShape="1">
          <a:blip r:embed="rId2"/>
          <a:srcRect t="8166" b="21138"/>
          <a:stretch/>
        </p:blipFill>
        <p:spPr>
          <a:xfrm>
            <a:off x="0" y="1148316"/>
            <a:ext cx="12192000" cy="5746166"/>
          </a:xfrm>
          <a:prstGeom prst="rect">
            <a:avLst/>
          </a:prstGeom>
        </p:spPr>
      </p:pic>
      <p:sp>
        <p:nvSpPr>
          <p:cNvPr id="2" name="Espace réservé du numéro de diapositive 1"/>
          <p:cNvSpPr>
            <a:spLocks noGrp="1"/>
          </p:cNvSpPr>
          <p:nvPr>
            <p:ph type="sldNum" sz="quarter" idx="26"/>
          </p:nvPr>
        </p:nvSpPr>
        <p:spPr/>
        <p:txBody>
          <a:bodyPr/>
          <a:lstStyle/>
          <a:p>
            <a:fld id="{27F63893-9D7C-4D41-AC61-E8ABFBCB521E}" type="slidenum">
              <a:rPr lang="fr-FR" smtClean="0"/>
              <a:pPr/>
              <a:t>14</a:t>
            </a:fld>
            <a:endParaRPr lang="fr-FR" dirty="0"/>
          </a:p>
        </p:txBody>
      </p:sp>
      <p:sp>
        <p:nvSpPr>
          <p:cNvPr id="4" name="Espace réservé du texte 3"/>
          <p:cNvSpPr>
            <a:spLocks noGrp="1"/>
          </p:cNvSpPr>
          <p:nvPr>
            <p:ph type="body" sz="quarter" idx="19"/>
          </p:nvPr>
        </p:nvSpPr>
        <p:spPr/>
        <p:txBody>
          <a:bodyPr/>
          <a:lstStyle/>
          <a:p>
            <a:r>
              <a:rPr lang="fr-FR" dirty="0"/>
              <a:t>LES FONCIERS HCL EN QUELQUES CHIFFRES</a:t>
            </a:r>
          </a:p>
        </p:txBody>
      </p:sp>
      <p:sp>
        <p:nvSpPr>
          <p:cNvPr id="8" name="Espace réservé du texte 7"/>
          <p:cNvSpPr>
            <a:spLocks noGrp="1"/>
          </p:cNvSpPr>
          <p:nvPr>
            <p:ph type="body" sz="quarter" idx="20"/>
          </p:nvPr>
        </p:nvSpPr>
        <p:spPr/>
        <p:txBody>
          <a:bodyPr/>
          <a:lstStyle/>
          <a:p>
            <a:r>
              <a:rPr lang="fr-FR" dirty="0">
                <a:solidFill>
                  <a:schemeClr val="bg1"/>
                </a:solidFill>
              </a:rPr>
              <a:t>au 31.12.2023</a:t>
            </a:r>
          </a:p>
        </p:txBody>
      </p:sp>
      <p:sp>
        <p:nvSpPr>
          <p:cNvPr id="18" name="Organigramme : Document 17"/>
          <p:cNvSpPr/>
          <p:nvPr/>
        </p:nvSpPr>
        <p:spPr>
          <a:xfrm>
            <a:off x="8013638" y="5842822"/>
            <a:ext cx="1250685" cy="992602"/>
          </a:xfrm>
          <a:prstGeom prst="flowChartDocumen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FR" sz="1600" dirty="0"/>
              <a:t>Extérieurs</a:t>
            </a:r>
          </a:p>
          <a:p>
            <a:r>
              <a:rPr lang="fr-FR" sz="1600" b="1" dirty="0">
                <a:solidFill>
                  <a:schemeClr val="tx1">
                    <a:lumMod val="50000"/>
                  </a:schemeClr>
                </a:solidFill>
              </a:rPr>
              <a:t>13 ha</a:t>
            </a:r>
          </a:p>
          <a:p>
            <a:r>
              <a:rPr lang="fr-FR" sz="1600" b="1" dirty="0">
                <a:solidFill>
                  <a:schemeClr val="tx1">
                    <a:lumMod val="50000"/>
                  </a:schemeClr>
                </a:solidFill>
              </a:rPr>
              <a:t>6 baux</a:t>
            </a:r>
          </a:p>
        </p:txBody>
      </p:sp>
      <p:grpSp>
        <p:nvGrpSpPr>
          <p:cNvPr id="42" name="Groupe 41"/>
          <p:cNvGrpSpPr/>
          <p:nvPr/>
        </p:nvGrpSpPr>
        <p:grpSpPr>
          <a:xfrm>
            <a:off x="1687359" y="892010"/>
            <a:ext cx="6676851" cy="6076142"/>
            <a:chOff x="1815846" y="904444"/>
            <a:chExt cx="6676851" cy="6076142"/>
          </a:xfrm>
        </p:grpSpPr>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5846" y="904444"/>
              <a:ext cx="5381896" cy="6076142"/>
            </a:xfrm>
            <a:prstGeom prst="rect">
              <a:avLst/>
            </a:prstGeom>
          </p:spPr>
        </p:pic>
        <p:sp>
          <p:nvSpPr>
            <p:cNvPr id="16" name="ZoneTexte 15"/>
            <p:cNvSpPr txBox="1"/>
            <p:nvPr/>
          </p:nvSpPr>
          <p:spPr>
            <a:xfrm>
              <a:off x="5889106" y="3267143"/>
              <a:ext cx="1656004" cy="369332"/>
            </a:xfrm>
            <a:prstGeom prst="rect">
              <a:avLst/>
            </a:prstGeom>
            <a:noFill/>
          </p:spPr>
          <p:txBody>
            <a:bodyPr wrap="square" rtlCol="0">
              <a:spAutoFit/>
            </a:bodyPr>
            <a:lstStyle/>
            <a:p>
              <a:r>
                <a:rPr lang="fr-FR" b="1" dirty="0">
                  <a:solidFill>
                    <a:schemeClr val="bg1"/>
                  </a:solidFill>
                </a:rPr>
                <a:t>VILLEURBANNE</a:t>
              </a:r>
            </a:p>
          </p:txBody>
        </p:sp>
        <p:sp>
          <p:nvSpPr>
            <p:cNvPr id="19" name="Rectangle 18"/>
            <p:cNvSpPr/>
            <p:nvPr/>
          </p:nvSpPr>
          <p:spPr>
            <a:xfrm>
              <a:off x="2148238" y="3753730"/>
              <a:ext cx="931406" cy="27677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sz="1600" b="1" dirty="0">
                  <a:solidFill>
                    <a:schemeClr val="bg1"/>
                  </a:solidFill>
                </a:rPr>
                <a:t>0,34 ha</a:t>
              </a:r>
            </a:p>
          </p:txBody>
        </p:sp>
        <p:sp>
          <p:nvSpPr>
            <p:cNvPr id="20" name="Rectangle 19"/>
            <p:cNvSpPr/>
            <p:nvPr/>
          </p:nvSpPr>
          <p:spPr>
            <a:xfrm>
              <a:off x="2148238" y="4020563"/>
              <a:ext cx="931406" cy="276774"/>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sz="1600" b="1" dirty="0">
                  <a:solidFill>
                    <a:schemeClr val="accent5"/>
                  </a:solidFill>
                </a:rPr>
                <a:t>2 baux</a:t>
              </a:r>
            </a:p>
          </p:txBody>
        </p:sp>
        <p:sp>
          <p:nvSpPr>
            <p:cNvPr id="21" name="Rectangle 20"/>
            <p:cNvSpPr/>
            <p:nvPr/>
          </p:nvSpPr>
          <p:spPr>
            <a:xfrm>
              <a:off x="3156977" y="4611943"/>
              <a:ext cx="965431" cy="2856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sz="1600" b="1" dirty="0">
                  <a:solidFill>
                    <a:schemeClr val="bg1"/>
                  </a:solidFill>
                </a:rPr>
                <a:t>3,63 ha</a:t>
              </a:r>
            </a:p>
          </p:txBody>
        </p:sp>
        <p:sp>
          <p:nvSpPr>
            <p:cNvPr id="22" name="Rectangle 21"/>
            <p:cNvSpPr/>
            <p:nvPr/>
          </p:nvSpPr>
          <p:spPr>
            <a:xfrm>
              <a:off x="3155305" y="4897563"/>
              <a:ext cx="975726" cy="285620"/>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sz="1600" b="1" dirty="0">
                  <a:solidFill>
                    <a:schemeClr val="accent5"/>
                  </a:solidFill>
                </a:rPr>
                <a:t>49 baux</a:t>
              </a:r>
            </a:p>
          </p:txBody>
        </p:sp>
        <p:grpSp>
          <p:nvGrpSpPr>
            <p:cNvPr id="35" name="Groupe 34"/>
            <p:cNvGrpSpPr/>
            <p:nvPr/>
          </p:nvGrpSpPr>
          <p:grpSpPr>
            <a:xfrm>
              <a:off x="4157942" y="2027490"/>
              <a:ext cx="819650" cy="571240"/>
              <a:chOff x="6271129" y="1108543"/>
              <a:chExt cx="907201" cy="571240"/>
            </a:xfrm>
          </p:grpSpPr>
          <p:sp>
            <p:nvSpPr>
              <p:cNvPr id="23" name="Rectangle 22"/>
              <p:cNvSpPr/>
              <p:nvPr/>
            </p:nvSpPr>
            <p:spPr>
              <a:xfrm>
                <a:off x="6271132" y="1108543"/>
                <a:ext cx="897628" cy="2856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sz="1600" b="1" dirty="0">
                    <a:solidFill>
                      <a:schemeClr val="bg1"/>
                    </a:solidFill>
                  </a:rPr>
                  <a:t>0,05 ha</a:t>
                </a:r>
              </a:p>
            </p:txBody>
          </p:sp>
          <p:sp>
            <p:nvSpPr>
              <p:cNvPr id="24" name="Rectangle 23"/>
              <p:cNvSpPr/>
              <p:nvPr/>
            </p:nvSpPr>
            <p:spPr>
              <a:xfrm>
                <a:off x="6271129" y="1394163"/>
                <a:ext cx="907201" cy="285620"/>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sz="1600" b="1" dirty="0">
                    <a:solidFill>
                      <a:schemeClr val="accent5"/>
                    </a:solidFill>
                  </a:rPr>
                  <a:t>1 bail</a:t>
                </a:r>
              </a:p>
            </p:txBody>
          </p:sp>
        </p:grpSp>
        <p:grpSp>
          <p:nvGrpSpPr>
            <p:cNvPr id="36" name="Groupe 35"/>
            <p:cNvGrpSpPr/>
            <p:nvPr/>
          </p:nvGrpSpPr>
          <p:grpSpPr>
            <a:xfrm>
              <a:off x="5292541" y="2659921"/>
              <a:ext cx="1074821" cy="571240"/>
              <a:chOff x="8283191" y="1651020"/>
              <a:chExt cx="1074821" cy="571240"/>
            </a:xfrm>
          </p:grpSpPr>
          <p:sp>
            <p:nvSpPr>
              <p:cNvPr id="25" name="Rectangle 24"/>
              <p:cNvSpPr/>
              <p:nvPr/>
            </p:nvSpPr>
            <p:spPr>
              <a:xfrm>
                <a:off x="8283192" y="1651020"/>
                <a:ext cx="1074820" cy="2856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sz="1600" b="1" dirty="0">
                    <a:solidFill>
                      <a:schemeClr val="bg1"/>
                    </a:solidFill>
                  </a:rPr>
                  <a:t>30,63 ha</a:t>
                </a:r>
              </a:p>
            </p:txBody>
          </p:sp>
          <p:sp>
            <p:nvSpPr>
              <p:cNvPr id="26" name="Rectangle 25"/>
              <p:cNvSpPr/>
              <p:nvPr/>
            </p:nvSpPr>
            <p:spPr>
              <a:xfrm>
                <a:off x="8283191" y="1936640"/>
                <a:ext cx="1074821" cy="285620"/>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sz="1600" b="1" dirty="0">
                    <a:solidFill>
                      <a:schemeClr val="accent5"/>
                    </a:solidFill>
                  </a:rPr>
                  <a:t>332 baux</a:t>
                </a:r>
              </a:p>
            </p:txBody>
          </p:sp>
        </p:grpSp>
        <p:grpSp>
          <p:nvGrpSpPr>
            <p:cNvPr id="37" name="Groupe 36"/>
            <p:cNvGrpSpPr/>
            <p:nvPr/>
          </p:nvGrpSpPr>
          <p:grpSpPr>
            <a:xfrm>
              <a:off x="7470525" y="3027860"/>
              <a:ext cx="1022172" cy="571240"/>
              <a:chOff x="10411826" y="2551862"/>
              <a:chExt cx="1022172" cy="571240"/>
            </a:xfrm>
          </p:grpSpPr>
          <p:sp>
            <p:nvSpPr>
              <p:cNvPr id="27" name="Rectangle 26"/>
              <p:cNvSpPr/>
              <p:nvPr/>
            </p:nvSpPr>
            <p:spPr>
              <a:xfrm>
                <a:off x="10411826" y="2551862"/>
                <a:ext cx="1011387" cy="2856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sz="1600" b="1" dirty="0">
                    <a:solidFill>
                      <a:schemeClr val="bg1"/>
                    </a:solidFill>
                  </a:rPr>
                  <a:t>4,71 ha</a:t>
                </a:r>
              </a:p>
            </p:txBody>
          </p:sp>
          <p:sp>
            <p:nvSpPr>
              <p:cNvPr id="28" name="Rectangle 27"/>
              <p:cNvSpPr/>
              <p:nvPr/>
            </p:nvSpPr>
            <p:spPr>
              <a:xfrm>
                <a:off x="10411826" y="2837482"/>
                <a:ext cx="1022172" cy="285620"/>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sz="1600" b="1" dirty="0">
                    <a:solidFill>
                      <a:schemeClr val="accent5"/>
                    </a:solidFill>
                  </a:rPr>
                  <a:t>21 baux</a:t>
                </a:r>
              </a:p>
            </p:txBody>
          </p:sp>
        </p:grpSp>
        <p:grpSp>
          <p:nvGrpSpPr>
            <p:cNvPr id="38" name="Groupe 37"/>
            <p:cNvGrpSpPr/>
            <p:nvPr/>
          </p:nvGrpSpPr>
          <p:grpSpPr>
            <a:xfrm>
              <a:off x="5920250" y="4096739"/>
              <a:ext cx="1281803" cy="610568"/>
              <a:chOff x="9627480" y="4218042"/>
              <a:chExt cx="1281803" cy="610568"/>
            </a:xfrm>
          </p:grpSpPr>
          <p:sp>
            <p:nvSpPr>
              <p:cNvPr id="29" name="Rectangle 28"/>
              <p:cNvSpPr/>
              <p:nvPr/>
            </p:nvSpPr>
            <p:spPr>
              <a:xfrm>
                <a:off x="9627481" y="4218042"/>
                <a:ext cx="1281802" cy="3249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sz="1600" b="1" dirty="0">
                    <a:solidFill>
                      <a:schemeClr val="bg1"/>
                    </a:solidFill>
                  </a:rPr>
                  <a:t>10,23 ha</a:t>
                </a:r>
              </a:p>
            </p:txBody>
          </p:sp>
          <p:sp>
            <p:nvSpPr>
              <p:cNvPr id="30" name="Rectangle 29"/>
              <p:cNvSpPr/>
              <p:nvPr/>
            </p:nvSpPr>
            <p:spPr>
              <a:xfrm>
                <a:off x="9627480" y="4503662"/>
                <a:ext cx="1281803" cy="324948"/>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sz="1600" b="1" dirty="0">
                    <a:solidFill>
                      <a:schemeClr val="accent5"/>
                    </a:solidFill>
                  </a:rPr>
                  <a:t>148 baux</a:t>
                </a:r>
              </a:p>
            </p:txBody>
          </p:sp>
        </p:grpSp>
        <p:grpSp>
          <p:nvGrpSpPr>
            <p:cNvPr id="39" name="Groupe 38"/>
            <p:cNvGrpSpPr/>
            <p:nvPr/>
          </p:nvGrpSpPr>
          <p:grpSpPr>
            <a:xfrm>
              <a:off x="6145530" y="5400965"/>
              <a:ext cx="817264" cy="562394"/>
              <a:chOff x="9144086" y="5930662"/>
              <a:chExt cx="817264" cy="562394"/>
            </a:xfrm>
          </p:grpSpPr>
          <p:sp>
            <p:nvSpPr>
              <p:cNvPr id="31" name="Rectangle 30"/>
              <p:cNvSpPr/>
              <p:nvPr/>
            </p:nvSpPr>
            <p:spPr>
              <a:xfrm>
                <a:off x="9144086" y="5930662"/>
                <a:ext cx="808641" cy="27677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sz="1600" b="1" dirty="0">
                    <a:solidFill>
                      <a:schemeClr val="bg1"/>
                    </a:solidFill>
                  </a:rPr>
                  <a:t>0,08 ha</a:t>
                </a:r>
              </a:p>
            </p:txBody>
          </p:sp>
          <p:sp>
            <p:nvSpPr>
              <p:cNvPr id="32" name="Rectangle 31"/>
              <p:cNvSpPr/>
              <p:nvPr/>
            </p:nvSpPr>
            <p:spPr>
              <a:xfrm>
                <a:off x="9144086" y="6216282"/>
                <a:ext cx="817264" cy="276774"/>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sz="1600" b="1" dirty="0">
                    <a:solidFill>
                      <a:schemeClr val="accent5"/>
                    </a:solidFill>
                  </a:rPr>
                  <a:t>1 bail</a:t>
                </a:r>
              </a:p>
            </p:txBody>
          </p:sp>
        </p:grpSp>
        <p:grpSp>
          <p:nvGrpSpPr>
            <p:cNvPr id="40" name="Groupe 39"/>
            <p:cNvGrpSpPr/>
            <p:nvPr/>
          </p:nvGrpSpPr>
          <p:grpSpPr>
            <a:xfrm>
              <a:off x="4010914" y="5578482"/>
              <a:ext cx="817264" cy="562394"/>
              <a:chOff x="4494295" y="6141375"/>
              <a:chExt cx="817264" cy="562394"/>
            </a:xfrm>
          </p:grpSpPr>
          <p:sp>
            <p:nvSpPr>
              <p:cNvPr id="33" name="Rectangle 32"/>
              <p:cNvSpPr/>
              <p:nvPr/>
            </p:nvSpPr>
            <p:spPr>
              <a:xfrm>
                <a:off x="4494295" y="6141375"/>
                <a:ext cx="808641" cy="27677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sz="1600" b="1" dirty="0">
                    <a:solidFill>
                      <a:schemeClr val="bg1"/>
                    </a:solidFill>
                  </a:rPr>
                  <a:t>1,76 ha</a:t>
                </a:r>
              </a:p>
            </p:txBody>
          </p:sp>
          <p:sp>
            <p:nvSpPr>
              <p:cNvPr id="34" name="Rectangle 33"/>
              <p:cNvSpPr/>
              <p:nvPr/>
            </p:nvSpPr>
            <p:spPr>
              <a:xfrm>
                <a:off x="4494295" y="6426995"/>
                <a:ext cx="817264" cy="276774"/>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sz="1600" b="1" dirty="0">
                    <a:solidFill>
                      <a:schemeClr val="accent5"/>
                    </a:solidFill>
                  </a:rPr>
                  <a:t>9 baux</a:t>
                </a:r>
              </a:p>
            </p:txBody>
          </p:sp>
        </p:grpSp>
      </p:grpSp>
      <p:grpSp>
        <p:nvGrpSpPr>
          <p:cNvPr id="5" name="Groupe 4"/>
          <p:cNvGrpSpPr/>
          <p:nvPr/>
        </p:nvGrpSpPr>
        <p:grpSpPr>
          <a:xfrm>
            <a:off x="9339232" y="209853"/>
            <a:ext cx="2298834" cy="1906102"/>
            <a:chOff x="9339232" y="209853"/>
            <a:chExt cx="2298834" cy="1906102"/>
          </a:xfrm>
        </p:grpSpPr>
        <p:pic>
          <p:nvPicPr>
            <p:cNvPr id="6" name="Image 5"/>
            <p:cNvPicPr>
              <a:picLocks noChangeAspect="1"/>
            </p:cNvPicPr>
            <p:nvPr/>
          </p:nvPicPr>
          <p:blipFill>
            <a:blip r:embed="rId4">
              <a:clrChange>
                <a:clrFrom>
                  <a:srgbClr val="FFFFFF"/>
                </a:clrFrom>
                <a:clrTo>
                  <a:srgbClr val="FFFFFF">
                    <a:alpha val="0"/>
                  </a:srgbClr>
                </a:clrTo>
              </a:clrChange>
            </a:blip>
            <a:stretch>
              <a:fillRect/>
            </a:stretch>
          </p:blipFill>
          <p:spPr>
            <a:xfrm>
              <a:off x="9339232" y="209853"/>
              <a:ext cx="2298834" cy="1906102"/>
            </a:xfrm>
            <a:prstGeom prst="rect">
              <a:avLst/>
            </a:prstGeom>
          </p:spPr>
        </p:pic>
        <p:sp>
          <p:nvSpPr>
            <p:cNvPr id="7" name="ZoneTexte 6"/>
            <p:cNvSpPr txBox="1"/>
            <p:nvPr/>
          </p:nvSpPr>
          <p:spPr>
            <a:xfrm>
              <a:off x="9810558" y="984026"/>
              <a:ext cx="1316293" cy="92333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lnSpc>
                  <a:spcPct val="150000"/>
                </a:lnSpc>
              </a:pPr>
              <a:r>
                <a:rPr lang="fr-FR" dirty="0">
                  <a:ln/>
                  <a:solidFill>
                    <a:schemeClr val="accent4"/>
                  </a:solidFill>
                  <a:effectLst>
                    <a:outerShdw blurRad="38100" dist="38100" dir="2700000" algn="tl">
                      <a:srgbClr val="000000">
                        <a:alpha val="43137"/>
                      </a:srgbClr>
                    </a:outerShdw>
                  </a:effectLst>
                </a:rPr>
                <a:t>64,137 ha</a:t>
              </a:r>
            </a:p>
            <a:p>
              <a:pPr algn="ctr">
                <a:lnSpc>
                  <a:spcPct val="150000"/>
                </a:lnSpc>
              </a:pPr>
              <a:r>
                <a:rPr lang="fr-FR" dirty="0">
                  <a:ln/>
                  <a:solidFill>
                    <a:schemeClr val="accent4"/>
                  </a:solidFill>
                  <a:effectLst>
                    <a:outerShdw blurRad="38100" dist="38100" dir="2700000" algn="tl">
                      <a:srgbClr val="000000">
                        <a:alpha val="43137"/>
                      </a:srgbClr>
                    </a:outerShdw>
                  </a:effectLst>
                </a:rPr>
                <a:t>569 baux</a:t>
              </a:r>
            </a:p>
          </p:txBody>
        </p:sp>
        <p:sp>
          <p:nvSpPr>
            <p:cNvPr id="43" name="Rectangle 42"/>
            <p:cNvSpPr/>
            <p:nvPr/>
          </p:nvSpPr>
          <p:spPr>
            <a:xfrm>
              <a:off x="9604861" y="544263"/>
              <a:ext cx="1720086" cy="461665"/>
            </a:xfrm>
            <a:prstGeom prst="rect">
              <a:avLst/>
            </a:prstGeom>
            <a:noFill/>
          </p:spPr>
          <p:txBody>
            <a:bodyPr wrap="none" lIns="91440" tIns="45720" rIns="91440" bIns="45720">
              <a:spAutoFit/>
            </a:bodyPr>
            <a:lstStyle/>
            <a:p>
              <a:pPr algn="ctr"/>
              <a:r>
                <a:rPr lang="fr-FR" sz="2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Chiffres clés</a:t>
              </a:r>
            </a:p>
          </p:txBody>
        </p:sp>
      </p:grpSp>
    </p:spTree>
    <p:extLst>
      <p:ext uri="{BB962C8B-B14F-4D97-AF65-F5344CB8AC3E}">
        <p14:creationId xmlns:p14="http://schemas.microsoft.com/office/powerpoint/2010/main" val="31306112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26"/>
          </p:nvPr>
        </p:nvSpPr>
        <p:spPr/>
        <p:txBody>
          <a:bodyPr/>
          <a:lstStyle/>
          <a:p>
            <a:fld id="{27F63893-9D7C-4D41-AC61-E8ABFBCB521E}" type="slidenum">
              <a:rPr lang="fr-FR" smtClean="0"/>
              <a:pPr/>
              <a:t>15</a:t>
            </a:fld>
            <a:endParaRPr lang="fr-FR" dirty="0"/>
          </a:p>
        </p:txBody>
      </p:sp>
      <p:sp>
        <p:nvSpPr>
          <p:cNvPr id="4" name="Espace réservé du texte 3"/>
          <p:cNvSpPr>
            <a:spLocks noGrp="1"/>
          </p:cNvSpPr>
          <p:nvPr>
            <p:ph type="body" sz="quarter" idx="19"/>
          </p:nvPr>
        </p:nvSpPr>
        <p:spPr/>
        <p:txBody>
          <a:bodyPr/>
          <a:lstStyle/>
          <a:p>
            <a:r>
              <a:rPr lang="fr-FR" dirty="0"/>
              <a:t>LA GESTION ACTUELLE</a:t>
            </a:r>
          </a:p>
        </p:txBody>
      </p:sp>
      <p:sp>
        <p:nvSpPr>
          <p:cNvPr id="5" name="Espace réservé du texte 4"/>
          <p:cNvSpPr>
            <a:spLocks noGrp="1"/>
          </p:cNvSpPr>
          <p:nvPr>
            <p:ph type="body" sz="quarter" idx="20"/>
          </p:nvPr>
        </p:nvSpPr>
        <p:spPr/>
        <p:txBody>
          <a:bodyPr/>
          <a:lstStyle/>
          <a:p>
            <a:r>
              <a:rPr lang="fr-FR" dirty="0"/>
              <a:t>Le renouvellement des baux « classiques »</a:t>
            </a:r>
          </a:p>
          <a:p>
            <a:endParaRPr lang="fr-FR" dirty="0"/>
          </a:p>
        </p:txBody>
      </p:sp>
      <p:grpSp>
        <p:nvGrpSpPr>
          <p:cNvPr id="19" name="Groupe 18"/>
          <p:cNvGrpSpPr/>
          <p:nvPr/>
        </p:nvGrpSpPr>
        <p:grpSpPr>
          <a:xfrm>
            <a:off x="329073" y="1824830"/>
            <a:ext cx="9598325" cy="1502786"/>
            <a:chOff x="329073" y="1727854"/>
            <a:chExt cx="9598325" cy="1502786"/>
          </a:xfrm>
        </p:grpSpPr>
        <p:pic>
          <p:nvPicPr>
            <p:cNvPr id="6" name="Image 5"/>
            <p:cNvPicPr>
              <a:picLocks noChangeAspect="1"/>
            </p:cNvPicPr>
            <p:nvPr/>
          </p:nvPicPr>
          <p:blipFill rotWithShape="1">
            <a:blip r:embed="rId2">
              <a:clrChange>
                <a:clrFrom>
                  <a:srgbClr val="FFFFFF"/>
                </a:clrFrom>
                <a:clrTo>
                  <a:srgbClr val="FFFFFF">
                    <a:alpha val="0"/>
                  </a:srgbClr>
                </a:clrTo>
              </a:clrChange>
            </a:blip>
            <a:srcRect l="9995" r="10676"/>
            <a:stretch/>
          </p:blipFill>
          <p:spPr>
            <a:xfrm>
              <a:off x="329073" y="1751755"/>
              <a:ext cx="1173193" cy="1478885"/>
            </a:xfrm>
            <a:prstGeom prst="rect">
              <a:avLst/>
            </a:prstGeom>
          </p:spPr>
        </p:pic>
        <p:sp>
          <p:nvSpPr>
            <p:cNvPr id="7" name="Rectangle 6"/>
            <p:cNvSpPr/>
            <p:nvPr/>
          </p:nvSpPr>
          <p:spPr>
            <a:xfrm>
              <a:off x="1502266" y="2079934"/>
              <a:ext cx="8425132" cy="1077218"/>
            </a:xfrm>
            <a:prstGeom prst="rect">
              <a:avLst/>
            </a:prstGeom>
          </p:spPr>
          <p:txBody>
            <a:bodyPr wrap="square">
              <a:spAutoFit/>
            </a:bodyPr>
            <a:lstStyle/>
            <a:p>
              <a:pPr marL="285750" indent="-285750">
                <a:buFont typeface="Wingdings" panose="05000000000000000000" pitchFamily="2" charset="2"/>
                <a:buChar char="ü"/>
              </a:pPr>
              <a:r>
                <a:rPr lang="fr-FR" sz="1600" dirty="0"/>
                <a:t>Harmonisation des pratiques de gestion</a:t>
              </a:r>
            </a:p>
            <a:p>
              <a:pPr marL="285750" indent="-285750">
                <a:buFont typeface="Wingdings" panose="05000000000000000000" pitchFamily="2" charset="2"/>
                <a:buChar char="ü"/>
              </a:pPr>
              <a:r>
                <a:rPr lang="fr-FR" sz="1600" dirty="0"/>
                <a:t>Approche homogène et équitable de l’ensemble des baux </a:t>
              </a:r>
            </a:p>
            <a:p>
              <a:pPr marL="285750" indent="-285750">
                <a:buFont typeface="Wingdings" panose="05000000000000000000" pitchFamily="2" charset="2"/>
                <a:buChar char="ü"/>
              </a:pPr>
              <a:r>
                <a:rPr lang="fr-FR" sz="1600" dirty="0"/>
                <a:t>Etude d’un nouveau bail à partir de 5 ans avant le terme du bail en cours</a:t>
              </a:r>
            </a:p>
            <a:p>
              <a:pPr marL="285750" indent="-285750">
                <a:buFont typeface="Wingdings" panose="05000000000000000000" pitchFamily="2" charset="2"/>
                <a:buChar char="ü"/>
              </a:pPr>
              <a:r>
                <a:rPr lang="fr-FR" sz="1600" dirty="0"/>
                <a:t>Demande de renouvellement laissée à l’initiative du preneur</a:t>
              </a:r>
            </a:p>
          </p:txBody>
        </p:sp>
        <p:sp>
          <p:nvSpPr>
            <p:cNvPr id="8" name="ZoneTexte 7"/>
            <p:cNvSpPr txBox="1"/>
            <p:nvPr/>
          </p:nvSpPr>
          <p:spPr>
            <a:xfrm>
              <a:off x="1502266" y="1727854"/>
              <a:ext cx="2070340" cy="369332"/>
            </a:xfrm>
            <a:prstGeom prst="rect">
              <a:avLst/>
            </a:prstGeom>
            <a:noFill/>
          </p:spPr>
          <p:txBody>
            <a:bodyPr wrap="square" rtlCol="0">
              <a:spAutoFit/>
            </a:bodyPr>
            <a:lstStyle/>
            <a:p>
              <a:r>
                <a:rPr lang="fr-FR" dirty="0">
                  <a:solidFill>
                    <a:schemeClr val="accent5"/>
                  </a:solidFill>
                </a:rPr>
                <a:t>Principes de base</a:t>
              </a:r>
            </a:p>
          </p:txBody>
        </p:sp>
      </p:grpSp>
      <p:sp>
        <p:nvSpPr>
          <p:cNvPr id="9" name="Rectangle 8"/>
          <p:cNvSpPr/>
          <p:nvPr/>
        </p:nvSpPr>
        <p:spPr>
          <a:xfrm>
            <a:off x="3657945" y="3737407"/>
            <a:ext cx="2391745" cy="369332"/>
          </a:xfrm>
          <a:prstGeom prst="rect">
            <a:avLst/>
          </a:prstGeom>
          <a:noFill/>
        </p:spPr>
        <p:txBody>
          <a:bodyPr wrap="square" rtlCol="0">
            <a:spAutoFit/>
          </a:bodyPr>
          <a:lstStyle/>
          <a:p>
            <a:r>
              <a:rPr lang="fr-FR" dirty="0">
                <a:solidFill>
                  <a:schemeClr val="accent3">
                    <a:lumMod val="50000"/>
                  </a:schemeClr>
                </a:solidFill>
              </a:rPr>
              <a:t>Dispositions générales :</a:t>
            </a:r>
          </a:p>
        </p:txBody>
      </p:sp>
      <p:pic>
        <p:nvPicPr>
          <p:cNvPr id="10" name="Image 9"/>
          <p:cNvPicPr>
            <a:picLocks noChangeAspect="1"/>
          </p:cNvPicPr>
          <p:nvPr/>
        </p:nvPicPr>
        <p:blipFill rotWithShape="1">
          <a:blip r:embed="rId3"/>
          <a:srcRect l="25437" r="25873" b="21555"/>
          <a:stretch/>
        </p:blipFill>
        <p:spPr>
          <a:xfrm>
            <a:off x="2959205" y="3669392"/>
            <a:ext cx="698740" cy="637921"/>
          </a:xfrm>
          <a:prstGeom prst="rect">
            <a:avLst/>
          </a:prstGeom>
        </p:spPr>
      </p:pic>
      <p:sp>
        <p:nvSpPr>
          <p:cNvPr id="11" name="Rectangle 10"/>
          <p:cNvSpPr/>
          <p:nvPr/>
        </p:nvSpPr>
        <p:spPr>
          <a:xfrm>
            <a:off x="5919839" y="3752796"/>
            <a:ext cx="3161699" cy="338554"/>
          </a:xfrm>
          <a:prstGeom prst="rect">
            <a:avLst/>
          </a:prstGeom>
        </p:spPr>
        <p:txBody>
          <a:bodyPr wrap="none">
            <a:spAutoFit/>
          </a:bodyPr>
          <a:lstStyle/>
          <a:p>
            <a:r>
              <a:rPr lang="fr-FR" sz="1600" dirty="0">
                <a:solidFill>
                  <a:srgbClr val="4B4841"/>
                </a:solidFill>
              </a:rPr>
              <a:t>Conclusion d’un </a:t>
            </a:r>
            <a:r>
              <a:rPr lang="fr-FR" sz="1600" i="1" dirty="0">
                <a:solidFill>
                  <a:srgbClr val="4B4841"/>
                </a:solidFill>
              </a:rPr>
              <a:t>bail emphytéotique</a:t>
            </a:r>
          </a:p>
        </p:txBody>
      </p:sp>
      <p:pic>
        <p:nvPicPr>
          <p:cNvPr id="12" name="Image 11"/>
          <p:cNvPicPr>
            <a:picLocks noChangeAspect="1"/>
          </p:cNvPicPr>
          <p:nvPr/>
        </p:nvPicPr>
        <p:blipFill>
          <a:blip r:embed="rId4"/>
          <a:stretch>
            <a:fillRect/>
          </a:stretch>
        </p:blipFill>
        <p:spPr>
          <a:xfrm>
            <a:off x="4789873" y="4373334"/>
            <a:ext cx="553229" cy="512250"/>
          </a:xfrm>
          <a:prstGeom prst="rect">
            <a:avLst/>
          </a:prstGeom>
        </p:spPr>
      </p:pic>
      <p:pic>
        <p:nvPicPr>
          <p:cNvPr id="14" name="Image 13"/>
          <p:cNvPicPr>
            <a:picLocks noChangeAspect="1"/>
          </p:cNvPicPr>
          <p:nvPr/>
        </p:nvPicPr>
        <p:blipFill>
          <a:blip r:embed="rId5">
            <a:duotone>
              <a:schemeClr val="accent1">
                <a:shade val="45000"/>
                <a:satMod val="135000"/>
              </a:schemeClr>
              <a:prstClr val="white"/>
            </a:duotone>
          </a:blip>
          <a:stretch>
            <a:fillRect/>
          </a:stretch>
        </p:blipFill>
        <p:spPr>
          <a:xfrm>
            <a:off x="828136" y="5047001"/>
            <a:ext cx="727158" cy="740380"/>
          </a:xfrm>
          <a:prstGeom prst="rect">
            <a:avLst/>
          </a:prstGeom>
        </p:spPr>
      </p:pic>
      <p:sp>
        <p:nvSpPr>
          <p:cNvPr id="15" name="Rectangle 14"/>
          <p:cNvSpPr/>
          <p:nvPr/>
        </p:nvSpPr>
        <p:spPr>
          <a:xfrm>
            <a:off x="1578214" y="4829514"/>
            <a:ext cx="10138580" cy="1323439"/>
          </a:xfrm>
          <a:prstGeom prst="rect">
            <a:avLst/>
          </a:prstGeom>
        </p:spPr>
        <p:txBody>
          <a:bodyPr wrap="square">
            <a:spAutoFit/>
          </a:bodyPr>
          <a:lstStyle/>
          <a:p>
            <a:r>
              <a:rPr lang="fr-FR" sz="1600" dirty="0">
                <a:solidFill>
                  <a:schemeClr val="accent1">
                    <a:lumMod val="50000"/>
                  </a:schemeClr>
                </a:solidFill>
              </a:rPr>
              <a:t>LOYER</a:t>
            </a:r>
            <a:r>
              <a:rPr lang="fr-FR" sz="1600" dirty="0"/>
              <a:t> :</a:t>
            </a:r>
          </a:p>
          <a:p>
            <a:pPr marL="285750" indent="-285750">
              <a:buFont typeface="Wingdings" panose="05000000000000000000" pitchFamily="2" charset="2"/>
              <a:buChar char="§"/>
            </a:pPr>
            <a:r>
              <a:rPr lang="fr-FR" sz="1600" dirty="0"/>
              <a:t>basé sur les prix pratiqués par les HCL pour des baux de même nature signés au cours des 10 dernières années</a:t>
            </a:r>
          </a:p>
          <a:p>
            <a:pPr marL="285750" indent="-285750">
              <a:buFont typeface="Wingdings" panose="05000000000000000000" pitchFamily="2" charset="2"/>
              <a:buChar char="§"/>
            </a:pPr>
            <a:r>
              <a:rPr lang="fr-FR" sz="1600" dirty="0"/>
              <a:t>Modulé par un coefficient de localisation et coefficient de durée</a:t>
            </a:r>
          </a:p>
          <a:p>
            <a:pPr marL="285750" indent="-285750">
              <a:buFont typeface="Wingdings" panose="05000000000000000000" pitchFamily="2" charset="2"/>
              <a:buChar char="§"/>
            </a:pPr>
            <a:r>
              <a:rPr lang="fr-FR" sz="1600" dirty="0"/>
              <a:t>Possibilité de lisser l’augmentation du nouveau loyer sur 5 ans dès lors qu’il représente plus du double de l’ancien loyer</a:t>
            </a:r>
          </a:p>
        </p:txBody>
      </p:sp>
      <p:sp>
        <p:nvSpPr>
          <p:cNvPr id="16" name="Rectangle 15"/>
          <p:cNvSpPr/>
          <p:nvPr/>
        </p:nvSpPr>
        <p:spPr>
          <a:xfrm>
            <a:off x="5343102" y="4460182"/>
            <a:ext cx="1877117" cy="338554"/>
          </a:xfrm>
          <a:prstGeom prst="rect">
            <a:avLst/>
          </a:prstGeom>
        </p:spPr>
        <p:txBody>
          <a:bodyPr wrap="none">
            <a:spAutoFit/>
          </a:bodyPr>
          <a:lstStyle/>
          <a:p>
            <a:r>
              <a:rPr lang="fr-FR" sz="1600" dirty="0"/>
              <a:t>30 ans (maxi 40 ans)</a:t>
            </a:r>
          </a:p>
        </p:txBody>
      </p:sp>
      <p:sp>
        <p:nvSpPr>
          <p:cNvPr id="18" name="Rectangle 17"/>
          <p:cNvSpPr/>
          <p:nvPr/>
        </p:nvSpPr>
        <p:spPr>
          <a:xfrm>
            <a:off x="2959205" y="6132791"/>
            <a:ext cx="3638753" cy="369332"/>
          </a:xfrm>
          <a:prstGeom prst="rect">
            <a:avLst/>
          </a:prstGeom>
        </p:spPr>
        <p:txBody>
          <a:bodyPr wrap="none">
            <a:spAutoFit/>
          </a:bodyPr>
          <a:lstStyle/>
          <a:p>
            <a:r>
              <a:rPr lang="fr-FR" i="1" dirty="0"/>
              <a:t>Révision annuelle sur la base de l’ICC</a:t>
            </a:r>
          </a:p>
        </p:txBody>
      </p:sp>
      <p:sp>
        <p:nvSpPr>
          <p:cNvPr id="22" name="Flèche droite 21"/>
          <p:cNvSpPr/>
          <p:nvPr/>
        </p:nvSpPr>
        <p:spPr>
          <a:xfrm>
            <a:off x="2062867" y="6187659"/>
            <a:ext cx="896338" cy="2851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à coins arrondis 22"/>
          <p:cNvSpPr/>
          <p:nvPr/>
        </p:nvSpPr>
        <p:spPr>
          <a:xfrm>
            <a:off x="597547" y="3582307"/>
            <a:ext cx="10846891" cy="3079750"/>
          </a:xfrm>
          <a:prstGeom prst="roundRect">
            <a:avLst/>
          </a:prstGeom>
          <a:noFill/>
          <a:ln w="19050">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9621918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26"/>
          </p:nvPr>
        </p:nvSpPr>
        <p:spPr/>
        <p:txBody>
          <a:bodyPr/>
          <a:lstStyle/>
          <a:p>
            <a:fld id="{27F63893-9D7C-4D41-AC61-E8ABFBCB521E}" type="slidenum">
              <a:rPr lang="fr-FR" smtClean="0"/>
              <a:pPr/>
              <a:t>16</a:t>
            </a:fld>
            <a:endParaRPr lang="fr-FR" dirty="0"/>
          </a:p>
        </p:txBody>
      </p:sp>
      <p:sp>
        <p:nvSpPr>
          <p:cNvPr id="4" name="Espace réservé du texte 3"/>
          <p:cNvSpPr>
            <a:spLocks noGrp="1"/>
          </p:cNvSpPr>
          <p:nvPr>
            <p:ph type="body" sz="quarter" idx="19"/>
          </p:nvPr>
        </p:nvSpPr>
        <p:spPr/>
        <p:txBody>
          <a:bodyPr/>
          <a:lstStyle/>
          <a:p>
            <a:r>
              <a:rPr lang="fr-FR" dirty="0"/>
              <a:t>LA GESTION ACTUELLE</a:t>
            </a:r>
          </a:p>
        </p:txBody>
      </p:sp>
      <p:sp>
        <p:nvSpPr>
          <p:cNvPr id="5" name="Espace réservé du texte 4"/>
          <p:cNvSpPr>
            <a:spLocks noGrp="1"/>
          </p:cNvSpPr>
          <p:nvPr>
            <p:ph type="body" sz="quarter" idx="20"/>
          </p:nvPr>
        </p:nvSpPr>
        <p:spPr/>
        <p:txBody>
          <a:bodyPr/>
          <a:lstStyle/>
          <a:p>
            <a:r>
              <a:rPr lang="fr-FR" dirty="0"/>
              <a:t>Les baux des « parcelles à projet »</a:t>
            </a:r>
          </a:p>
          <a:p>
            <a:endParaRPr lang="fr-FR" dirty="0"/>
          </a:p>
        </p:txBody>
      </p:sp>
      <p:pic>
        <p:nvPicPr>
          <p:cNvPr id="3" name="Image 2"/>
          <p:cNvPicPr>
            <a:picLocks noChangeAspect="1"/>
          </p:cNvPicPr>
          <p:nvPr/>
        </p:nvPicPr>
        <p:blipFill rotWithShape="1">
          <a:blip r:embed="rId2"/>
          <a:srcRect l="25977" t="11025" r="3885" b="16847"/>
          <a:stretch/>
        </p:blipFill>
        <p:spPr>
          <a:xfrm rot="19540078">
            <a:off x="-27335" y="2085237"/>
            <a:ext cx="1878266" cy="677762"/>
          </a:xfrm>
          <a:prstGeom prst="rect">
            <a:avLst/>
          </a:prstGeom>
        </p:spPr>
      </p:pic>
      <p:sp>
        <p:nvSpPr>
          <p:cNvPr id="6" name="Rectangle 5"/>
          <p:cNvSpPr/>
          <p:nvPr/>
        </p:nvSpPr>
        <p:spPr>
          <a:xfrm>
            <a:off x="1207926" y="2353156"/>
            <a:ext cx="4073916" cy="369332"/>
          </a:xfrm>
          <a:prstGeom prst="rect">
            <a:avLst/>
          </a:prstGeom>
        </p:spPr>
        <p:txBody>
          <a:bodyPr wrap="square">
            <a:spAutoFit/>
          </a:bodyPr>
          <a:lstStyle/>
          <a:p>
            <a:pPr algn="ctr"/>
            <a:r>
              <a:rPr lang="fr-FR" b="1" u="sng" dirty="0">
                <a:solidFill>
                  <a:schemeClr val="bg1">
                    <a:lumMod val="50000"/>
                  </a:schemeClr>
                </a:solidFill>
              </a:rPr>
              <a:t>DÉMOLITION &amp; RECONSTRUCTION :</a:t>
            </a:r>
          </a:p>
        </p:txBody>
      </p:sp>
      <p:sp>
        <p:nvSpPr>
          <p:cNvPr id="7" name="Rectangle 6"/>
          <p:cNvSpPr/>
          <p:nvPr/>
        </p:nvSpPr>
        <p:spPr>
          <a:xfrm>
            <a:off x="7162890" y="2353156"/>
            <a:ext cx="3473771" cy="369332"/>
          </a:xfrm>
          <a:prstGeom prst="rect">
            <a:avLst/>
          </a:prstGeom>
        </p:spPr>
        <p:txBody>
          <a:bodyPr wrap="none">
            <a:spAutoFit/>
          </a:bodyPr>
          <a:lstStyle/>
          <a:p>
            <a:r>
              <a:rPr lang="fr-FR" b="1" u="sng" dirty="0">
                <a:solidFill>
                  <a:schemeClr val="tx2"/>
                </a:solidFill>
              </a:rPr>
              <a:t>SURÉLÉVATION &amp; DENSIFICATION </a:t>
            </a:r>
            <a:r>
              <a:rPr lang="fr-FR" sz="1600" b="1" u="sng" dirty="0">
                <a:solidFill>
                  <a:schemeClr val="tx2"/>
                </a:solidFill>
              </a:rPr>
              <a:t>:</a:t>
            </a:r>
          </a:p>
        </p:txBody>
      </p:sp>
      <p:pic>
        <p:nvPicPr>
          <p:cNvPr id="8" name="Image 7"/>
          <p:cNvPicPr>
            <a:picLocks noChangeAspect="1"/>
          </p:cNvPicPr>
          <p:nvPr/>
        </p:nvPicPr>
        <p:blipFill rotWithShape="1">
          <a:blip r:embed="rId3"/>
          <a:srcRect l="25437" r="25873" b="21555"/>
          <a:stretch/>
        </p:blipFill>
        <p:spPr>
          <a:xfrm>
            <a:off x="1093319" y="2903110"/>
            <a:ext cx="698740" cy="637921"/>
          </a:xfrm>
          <a:prstGeom prst="rect">
            <a:avLst/>
          </a:prstGeom>
        </p:spPr>
      </p:pic>
      <p:sp>
        <p:nvSpPr>
          <p:cNvPr id="10" name="Rectangle 9"/>
          <p:cNvSpPr/>
          <p:nvPr/>
        </p:nvSpPr>
        <p:spPr>
          <a:xfrm>
            <a:off x="1792059" y="3052793"/>
            <a:ext cx="3088794" cy="338554"/>
          </a:xfrm>
          <a:prstGeom prst="rect">
            <a:avLst/>
          </a:prstGeom>
        </p:spPr>
        <p:txBody>
          <a:bodyPr wrap="none">
            <a:spAutoFit/>
          </a:bodyPr>
          <a:lstStyle/>
          <a:p>
            <a:r>
              <a:rPr lang="fr-FR" sz="1600" dirty="0">
                <a:solidFill>
                  <a:srgbClr val="4B4841"/>
                </a:solidFill>
              </a:rPr>
              <a:t>Conclusion d’un </a:t>
            </a:r>
            <a:r>
              <a:rPr lang="fr-FR" sz="1600" i="1" dirty="0">
                <a:solidFill>
                  <a:srgbClr val="4B4841"/>
                </a:solidFill>
              </a:rPr>
              <a:t>bail à construction</a:t>
            </a:r>
          </a:p>
        </p:txBody>
      </p:sp>
      <p:pic>
        <p:nvPicPr>
          <p:cNvPr id="12" name="Image 11"/>
          <p:cNvPicPr>
            <a:picLocks noChangeAspect="1"/>
          </p:cNvPicPr>
          <p:nvPr/>
        </p:nvPicPr>
        <p:blipFill>
          <a:blip r:embed="rId4"/>
          <a:stretch>
            <a:fillRect/>
          </a:stretch>
        </p:blipFill>
        <p:spPr>
          <a:xfrm>
            <a:off x="2039888" y="3647344"/>
            <a:ext cx="553229" cy="512250"/>
          </a:xfrm>
          <a:prstGeom prst="rect">
            <a:avLst/>
          </a:prstGeom>
        </p:spPr>
      </p:pic>
      <p:pic>
        <p:nvPicPr>
          <p:cNvPr id="13" name="Image 12"/>
          <p:cNvPicPr>
            <a:picLocks noChangeAspect="1"/>
          </p:cNvPicPr>
          <p:nvPr/>
        </p:nvPicPr>
        <p:blipFill>
          <a:blip r:embed="rId5">
            <a:duotone>
              <a:schemeClr val="accent1">
                <a:shade val="45000"/>
                <a:satMod val="135000"/>
              </a:schemeClr>
              <a:prstClr val="white"/>
            </a:duotone>
          </a:blip>
          <a:stretch>
            <a:fillRect/>
          </a:stretch>
        </p:blipFill>
        <p:spPr>
          <a:xfrm>
            <a:off x="1019699" y="4601260"/>
            <a:ext cx="727158" cy="740380"/>
          </a:xfrm>
          <a:prstGeom prst="rect">
            <a:avLst/>
          </a:prstGeom>
        </p:spPr>
      </p:pic>
      <p:sp>
        <p:nvSpPr>
          <p:cNvPr id="19" name="Rectangle 18"/>
          <p:cNvSpPr/>
          <p:nvPr/>
        </p:nvSpPr>
        <p:spPr>
          <a:xfrm>
            <a:off x="7355379" y="3064342"/>
            <a:ext cx="3088794" cy="338554"/>
          </a:xfrm>
          <a:prstGeom prst="rect">
            <a:avLst/>
          </a:prstGeom>
        </p:spPr>
        <p:txBody>
          <a:bodyPr wrap="none">
            <a:spAutoFit/>
          </a:bodyPr>
          <a:lstStyle/>
          <a:p>
            <a:r>
              <a:rPr lang="fr-FR" sz="1600" dirty="0">
                <a:solidFill>
                  <a:srgbClr val="4B4841"/>
                </a:solidFill>
              </a:rPr>
              <a:t>Conclusion d’un </a:t>
            </a:r>
            <a:r>
              <a:rPr lang="fr-FR" sz="1600" i="1" dirty="0">
                <a:solidFill>
                  <a:srgbClr val="4B4841"/>
                </a:solidFill>
              </a:rPr>
              <a:t>bail à construction</a:t>
            </a:r>
          </a:p>
        </p:txBody>
      </p:sp>
      <p:pic>
        <p:nvPicPr>
          <p:cNvPr id="20" name="Image 19"/>
          <p:cNvPicPr>
            <a:picLocks noChangeAspect="1"/>
          </p:cNvPicPr>
          <p:nvPr/>
        </p:nvPicPr>
        <p:blipFill rotWithShape="1">
          <a:blip r:embed="rId3"/>
          <a:srcRect l="25437" r="25873" b="21555"/>
          <a:stretch/>
        </p:blipFill>
        <p:spPr>
          <a:xfrm>
            <a:off x="6673062" y="2904478"/>
            <a:ext cx="698740" cy="637921"/>
          </a:xfrm>
          <a:prstGeom prst="rect">
            <a:avLst/>
          </a:prstGeom>
        </p:spPr>
      </p:pic>
      <p:pic>
        <p:nvPicPr>
          <p:cNvPr id="21" name="Image 20"/>
          <p:cNvPicPr>
            <a:picLocks noChangeAspect="1"/>
          </p:cNvPicPr>
          <p:nvPr/>
        </p:nvPicPr>
        <p:blipFill>
          <a:blip r:embed="rId4"/>
          <a:stretch>
            <a:fillRect/>
          </a:stretch>
        </p:blipFill>
        <p:spPr>
          <a:xfrm>
            <a:off x="6105389" y="3647344"/>
            <a:ext cx="553229" cy="512250"/>
          </a:xfrm>
          <a:prstGeom prst="rect">
            <a:avLst/>
          </a:prstGeom>
        </p:spPr>
      </p:pic>
      <p:sp>
        <p:nvSpPr>
          <p:cNvPr id="23" name="Rectangle 22"/>
          <p:cNvSpPr/>
          <p:nvPr/>
        </p:nvSpPr>
        <p:spPr>
          <a:xfrm>
            <a:off x="2612930" y="3750511"/>
            <a:ext cx="793807" cy="369332"/>
          </a:xfrm>
          <a:prstGeom prst="rect">
            <a:avLst/>
          </a:prstGeom>
        </p:spPr>
        <p:txBody>
          <a:bodyPr wrap="none">
            <a:spAutoFit/>
          </a:bodyPr>
          <a:lstStyle/>
          <a:p>
            <a:r>
              <a:rPr lang="fr-FR" b="1" dirty="0">
                <a:solidFill>
                  <a:schemeClr val="bg2"/>
                </a:solidFill>
              </a:rPr>
              <a:t>72</a:t>
            </a:r>
            <a:r>
              <a:rPr lang="fr-FR" dirty="0"/>
              <a:t> ans</a:t>
            </a:r>
          </a:p>
        </p:txBody>
      </p:sp>
      <p:sp>
        <p:nvSpPr>
          <p:cNvPr id="24" name="Rectangle 23"/>
          <p:cNvSpPr/>
          <p:nvPr/>
        </p:nvSpPr>
        <p:spPr>
          <a:xfrm>
            <a:off x="6639088" y="3714165"/>
            <a:ext cx="4875270" cy="615553"/>
          </a:xfrm>
          <a:prstGeom prst="rect">
            <a:avLst/>
          </a:prstGeom>
        </p:spPr>
        <p:txBody>
          <a:bodyPr wrap="square">
            <a:spAutoFit/>
          </a:bodyPr>
          <a:lstStyle/>
          <a:p>
            <a:pPr algn="ctr"/>
            <a:r>
              <a:rPr lang="fr-FR" b="1" dirty="0">
                <a:solidFill>
                  <a:schemeClr val="bg2"/>
                </a:solidFill>
              </a:rPr>
              <a:t>55</a:t>
            </a:r>
            <a:r>
              <a:rPr lang="fr-FR" dirty="0"/>
              <a:t> ans </a:t>
            </a:r>
            <a:r>
              <a:rPr lang="fr-FR" sz="1600" i="1" dirty="0"/>
              <a:t>(</a:t>
            </a:r>
            <a:r>
              <a:rPr lang="fr-FR" sz="1600" b="1" i="1" dirty="0"/>
              <a:t>ou 72 </a:t>
            </a:r>
            <a:r>
              <a:rPr lang="fr-FR" sz="1600" i="1" dirty="0"/>
              <a:t>ans si SDP créée représente plus de 50 % de la SDP existante)</a:t>
            </a:r>
          </a:p>
        </p:txBody>
      </p:sp>
      <p:sp>
        <p:nvSpPr>
          <p:cNvPr id="25" name="Rectangle 24"/>
          <p:cNvSpPr/>
          <p:nvPr/>
        </p:nvSpPr>
        <p:spPr>
          <a:xfrm>
            <a:off x="1792059" y="4786784"/>
            <a:ext cx="3421962" cy="369332"/>
          </a:xfrm>
          <a:prstGeom prst="rect">
            <a:avLst/>
          </a:prstGeom>
        </p:spPr>
        <p:txBody>
          <a:bodyPr wrap="none">
            <a:spAutoFit/>
          </a:bodyPr>
          <a:lstStyle/>
          <a:p>
            <a:r>
              <a:rPr lang="fr-FR" dirty="0">
                <a:solidFill>
                  <a:schemeClr val="accent1">
                    <a:lumMod val="50000"/>
                  </a:schemeClr>
                </a:solidFill>
              </a:rPr>
              <a:t>LOYER</a:t>
            </a:r>
            <a:r>
              <a:rPr lang="fr-FR" dirty="0"/>
              <a:t> : valorisation par m² de SDP</a:t>
            </a:r>
          </a:p>
        </p:txBody>
      </p:sp>
      <p:pic>
        <p:nvPicPr>
          <p:cNvPr id="26" name="Image 25"/>
          <p:cNvPicPr>
            <a:picLocks noChangeAspect="1"/>
          </p:cNvPicPr>
          <p:nvPr/>
        </p:nvPicPr>
        <p:blipFill>
          <a:blip r:embed="rId5">
            <a:duotone>
              <a:schemeClr val="accent1">
                <a:shade val="45000"/>
                <a:satMod val="135000"/>
              </a:schemeClr>
              <a:prstClr val="white"/>
            </a:duotone>
          </a:blip>
          <a:stretch>
            <a:fillRect/>
          </a:stretch>
        </p:blipFill>
        <p:spPr>
          <a:xfrm>
            <a:off x="5775784" y="4619867"/>
            <a:ext cx="727158" cy="740380"/>
          </a:xfrm>
          <a:prstGeom prst="rect">
            <a:avLst/>
          </a:prstGeom>
        </p:spPr>
      </p:pic>
      <p:sp>
        <p:nvSpPr>
          <p:cNvPr id="27" name="Rectangle 26"/>
          <p:cNvSpPr/>
          <p:nvPr/>
        </p:nvSpPr>
        <p:spPr>
          <a:xfrm>
            <a:off x="6502942" y="4448573"/>
            <a:ext cx="5147562" cy="1015663"/>
          </a:xfrm>
          <a:prstGeom prst="rect">
            <a:avLst/>
          </a:prstGeom>
        </p:spPr>
        <p:txBody>
          <a:bodyPr wrap="square">
            <a:spAutoFit/>
          </a:bodyPr>
          <a:lstStyle/>
          <a:p>
            <a:pPr marL="285750" indent="-285750">
              <a:buFont typeface="Wingdings" panose="05000000000000000000" pitchFamily="2" charset="2"/>
              <a:buChar char="§"/>
            </a:pPr>
            <a:r>
              <a:rPr lang="fr-FR" sz="1600" dirty="0">
                <a:solidFill>
                  <a:schemeClr val="accent1">
                    <a:lumMod val="50000"/>
                  </a:schemeClr>
                </a:solidFill>
              </a:rPr>
              <a:t>Loyer</a:t>
            </a:r>
            <a:r>
              <a:rPr lang="fr-FR" sz="1600" dirty="0"/>
              <a:t> applicable aux m² existants </a:t>
            </a:r>
            <a:r>
              <a:rPr lang="fr-FR" sz="1400" i="1" dirty="0"/>
              <a:t>(prenant en compte le loyer actuel, le loyer de renouvellement et la durée résiduelle du bail en cours)</a:t>
            </a:r>
          </a:p>
          <a:p>
            <a:pPr marL="285750" indent="-285750">
              <a:buFont typeface="Wingdings" panose="05000000000000000000" pitchFamily="2" charset="2"/>
              <a:buChar char="§"/>
            </a:pPr>
            <a:r>
              <a:rPr lang="fr-FR" sz="1600" dirty="0">
                <a:solidFill>
                  <a:schemeClr val="accent1">
                    <a:lumMod val="50000"/>
                  </a:schemeClr>
                </a:solidFill>
              </a:rPr>
              <a:t>Loyer</a:t>
            </a:r>
            <a:r>
              <a:rPr lang="fr-FR" sz="1600" dirty="0"/>
              <a:t> applicable aux m² créés</a:t>
            </a:r>
          </a:p>
        </p:txBody>
      </p:sp>
      <p:sp>
        <p:nvSpPr>
          <p:cNvPr id="28" name="Rectangle 27"/>
          <p:cNvSpPr/>
          <p:nvPr/>
        </p:nvSpPr>
        <p:spPr>
          <a:xfrm>
            <a:off x="747103" y="5830015"/>
            <a:ext cx="3373554" cy="830997"/>
          </a:xfrm>
          <a:prstGeom prst="rect">
            <a:avLst/>
          </a:prstGeom>
        </p:spPr>
        <p:txBody>
          <a:bodyPr wrap="square">
            <a:spAutoFit/>
          </a:bodyPr>
          <a:lstStyle/>
          <a:p>
            <a:pPr algn="ctr"/>
            <a:r>
              <a:rPr lang="fr-FR" sz="1600" b="1" dirty="0">
                <a:solidFill>
                  <a:schemeClr val="tx2"/>
                </a:solidFill>
              </a:rPr>
              <a:t>Charge foncière </a:t>
            </a:r>
            <a:r>
              <a:rPr lang="fr-FR" sz="1600" dirty="0"/>
              <a:t>: </a:t>
            </a:r>
          </a:p>
          <a:p>
            <a:pPr algn="ctr"/>
            <a:r>
              <a:rPr lang="fr-FR" sz="1600" dirty="0"/>
              <a:t>Partage entre opérateur et HCL selon bilan promoteur</a:t>
            </a:r>
          </a:p>
        </p:txBody>
      </p:sp>
      <p:sp>
        <p:nvSpPr>
          <p:cNvPr id="29" name="Rectangle 28"/>
          <p:cNvSpPr/>
          <p:nvPr/>
        </p:nvSpPr>
        <p:spPr>
          <a:xfrm>
            <a:off x="5738705" y="5835899"/>
            <a:ext cx="4766329" cy="830997"/>
          </a:xfrm>
          <a:prstGeom prst="rect">
            <a:avLst/>
          </a:prstGeom>
        </p:spPr>
        <p:txBody>
          <a:bodyPr wrap="square">
            <a:spAutoFit/>
          </a:bodyPr>
          <a:lstStyle/>
          <a:p>
            <a:pPr algn="ctr"/>
            <a:r>
              <a:rPr lang="fr-FR" sz="1600" b="1" dirty="0">
                <a:solidFill>
                  <a:schemeClr val="tx2"/>
                </a:solidFill>
              </a:rPr>
              <a:t>Charge foncière </a:t>
            </a:r>
            <a:r>
              <a:rPr lang="fr-FR" sz="1600" dirty="0"/>
              <a:t>: </a:t>
            </a:r>
          </a:p>
          <a:p>
            <a:pPr algn="ctr"/>
            <a:r>
              <a:rPr lang="fr-FR" sz="1600" dirty="0"/>
              <a:t>répartition selon la durée des nouveaux droits accordés </a:t>
            </a:r>
          </a:p>
          <a:p>
            <a:pPr algn="ctr"/>
            <a:r>
              <a:rPr lang="fr-FR" sz="1600" dirty="0"/>
              <a:t>(maxi 50% mini 20%)</a:t>
            </a:r>
          </a:p>
        </p:txBody>
      </p:sp>
      <p:sp>
        <p:nvSpPr>
          <p:cNvPr id="31" name="Rectangle à coins arrondis 30"/>
          <p:cNvSpPr/>
          <p:nvPr/>
        </p:nvSpPr>
        <p:spPr>
          <a:xfrm>
            <a:off x="597547" y="2215100"/>
            <a:ext cx="4816233" cy="4548782"/>
          </a:xfrm>
          <a:prstGeom prst="roundRect">
            <a:avLst/>
          </a:prstGeom>
          <a:noFill/>
          <a:ln w="19050">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32" name="Rectangle à coins arrondis 31"/>
          <p:cNvSpPr/>
          <p:nvPr/>
        </p:nvSpPr>
        <p:spPr>
          <a:xfrm>
            <a:off x="5673796" y="2215100"/>
            <a:ext cx="5905395" cy="4548782"/>
          </a:xfrm>
          <a:prstGeom prst="round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3" name="Image 32"/>
          <p:cNvPicPr>
            <a:picLocks noChangeAspect="1"/>
          </p:cNvPicPr>
          <p:nvPr/>
        </p:nvPicPr>
        <p:blipFill>
          <a:blip r:embed="rId6"/>
          <a:stretch>
            <a:fillRect/>
          </a:stretch>
        </p:blipFill>
        <p:spPr>
          <a:xfrm rot="19769553">
            <a:off x="5495282" y="1919618"/>
            <a:ext cx="1515893" cy="1011100"/>
          </a:xfrm>
          <a:prstGeom prst="rect">
            <a:avLst/>
          </a:prstGeom>
        </p:spPr>
      </p:pic>
      <p:pic>
        <p:nvPicPr>
          <p:cNvPr id="35" name="Image 34"/>
          <p:cNvPicPr>
            <a:picLocks noChangeAspect="1"/>
          </p:cNvPicPr>
          <p:nvPr/>
        </p:nvPicPr>
        <p:blipFill>
          <a:blip r:embed="rId7">
            <a:clrChange>
              <a:clrFrom>
                <a:srgbClr val="FFFFFF"/>
              </a:clrFrom>
              <a:clrTo>
                <a:srgbClr val="FFFFFF">
                  <a:alpha val="0"/>
                </a:srgbClr>
              </a:clrTo>
            </a:clrChange>
          </a:blip>
          <a:stretch>
            <a:fillRect/>
          </a:stretch>
        </p:blipFill>
        <p:spPr>
          <a:xfrm>
            <a:off x="9717726" y="5509735"/>
            <a:ext cx="1574616" cy="1239061"/>
          </a:xfrm>
          <a:prstGeom prst="rect">
            <a:avLst/>
          </a:prstGeom>
        </p:spPr>
      </p:pic>
      <p:pic>
        <p:nvPicPr>
          <p:cNvPr id="37" name="Image 36"/>
          <p:cNvPicPr>
            <a:picLocks noChangeAspect="1"/>
          </p:cNvPicPr>
          <p:nvPr/>
        </p:nvPicPr>
        <p:blipFill>
          <a:blip r:embed="rId7">
            <a:clrChange>
              <a:clrFrom>
                <a:srgbClr val="FFFFFF"/>
              </a:clrFrom>
              <a:clrTo>
                <a:srgbClr val="FFFFFF">
                  <a:alpha val="0"/>
                </a:srgbClr>
              </a:clrTo>
            </a:clrChange>
          </a:blip>
          <a:stretch>
            <a:fillRect/>
          </a:stretch>
        </p:blipFill>
        <p:spPr>
          <a:xfrm>
            <a:off x="3639405" y="5524821"/>
            <a:ext cx="1574616" cy="1239061"/>
          </a:xfrm>
          <a:prstGeom prst="rect">
            <a:avLst/>
          </a:prstGeom>
        </p:spPr>
      </p:pic>
    </p:spTree>
    <p:extLst>
      <p:ext uri="{BB962C8B-B14F-4D97-AF65-F5344CB8AC3E}">
        <p14:creationId xmlns:p14="http://schemas.microsoft.com/office/powerpoint/2010/main" val="4169638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33744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9"/>
          </p:nvPr>
        </p:nvSpPr>
        <p:spPr/>
        <p:txBody>
          <a:bodyPr/>
          <a:lstStyle/>
          <a:p>
            <a:r>
              <a:rPr lang="fr-FR" dirty="0"/>
              <a:t>CONTEXTUALISATION</a:t>
            </a:r>
          </a:p>
        </p:txBody>
      </p:sp>
    </p:spTree>
    <p:extLst>
      <p:ext uri="{BB962C8B-B14F-4D97-AF65-F5344CB8AC3E}">
        <p14:creationId xmlns:p14="http://schemas.microsoft.com/office/powerpoint/2010/main" val="11288310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26"/>
          </p:nvPr>
        </p:nvSpPr>
        <p:spPr/>
        <p:txBody>
          <a:bodyPr/>
          <a:lstStyle/>
          <a:p>
            <a:fld id="{27F63893-9D7C-4D41-AC61-E8ABFBCB521E}" type="slidenum">
              <a:rPr lang="fr-FR" smtClean="0"/>
              <a:pPr/>
              <a:t>3</a:t>
            </a:fld>
            <a:endParaRPr lang="fr-FR" dirty="0"/>
          </a:p>
        </p:txBody>
      </p:sp>
      <p:sp>
        <p:nvSpPr>
          <p:cNvPr id="4" name="Espace réservé du texte 3"/>
          <p:cNvSpPr>
            <a:spLocks noGrp="1"/>
          </p:cNvSpPr>
          <p:nvPr>
            <p:ph type="body" sz="quarter" idx="19"/>
          </p:nvPr>
        </p:nvSpPr>
        <p:spPr/>
        <p:txBody>
          <a:bodyPr/>
          <a:lstStyle/>
          <a:p>
            <a:r>
              <a:rPr lang="fr-FR" dirty="0"/>
              <a:t>Contexte historique</a:t>
            </a:r>
          </a:p>
        </p:txBody>
      </p:sp>
      <p:sp>
        <p:nvSpPr>
          <p:cNvPr id="5" name="Espace réservé du texte 4"/>
          <p:cNvSpPr>
            <a:spLocks noGrp="1"/>
          </p:cNvSpPr>
          <p:nvPr>
            <p:ph type="body" sz="quarter" idx="20"/>
          </p:nvPr>
        </p:nvSpPr>
        <p:spPr/>
        <p:txBody>
          <a:bodyPr/>
          <a:lstStyle/>
          <a:p>
            <a:r>
              <a:rPr lang="fr-FR" dirty="0"/>
              <a:t>La ville de Lyon au 16</a:t>
            </a:r>
            <a:r>
              <a:rPr lang="fr-FR" baseline="30000" dirty="0"/>
              <a:t>ème</a:t>
            </a:r>
            <a:r>
              <a:rPr lang="fr-FR" dirty="0"/>
              <a:t> siècle</a:t>
            </a:r>
          </a:p>
        </p:txBody>
      </p:sp>
      <p:pic>
        <p:nvPicPr>
          <p:cNvPr id="6" name="Image 5"/>
          <p:cNvPicPr>
            <a:picLocks noChangeAspect="1"/>
          </p:cNvPicPr>
          <p:nvPr/>
        </p:nvPicPr>
        <p:blipFill>
          <a:blip r:embed="rId2"/>
          <a:stretch>
            <a:fillRect/>
          </a:stretch>
        </p:blipFill>
        <p:spPr>
          <a:xfrm>
            <a:off x="3243075" y="1706447"/>
            <a:ext cx="6268420" cy="5151553"/>
          </a:xfrm>
          <a:prstGeom prst="rect">
            <a:avLst/>
          </a:prstGeom>
        </p:spPr>
      </p:pic>
    </p:spTree>
    <p:extLst>
      <p:ext uri="{BB962C8B-B14F-4D97-AF65-F5344CB8AC3E}">
        <p14:creationId xmlns:p14="http://schemas.microsoft.com/office/powerpoint/2010/main" val="29339809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26"/>
          </p:nvPr>
        </p:nvSpPr>
        <p:spPr/>
        <p:txBody>
          <a:bodyPr/>
          <a:lstStyle/>
          <a:p>
            <a:fld id="{27F63893-9D7C-4D41-AC61-E8ABFBCB521E}" type="slidenum">
              <a:rPr lang="fr-FR" smtClean="0"/>
              <a:pPr/>
              <a:t>4</a:t>
            </a:fld>
            <a:endParaRPr lang="fr-FR" dirty="0"/>
          </a:p>
        </p:txBody>
      </p:sp>
      <p:sp>
        <p:nvSpPr>
          <p:cNvPr id="4" name="Espace réservé du texte 3"/>
          <p:cNvSpPr>
            <a:spLocks noGrp="1"/>
          </p:cNvSpPr>
          <p:nvPr>
            <p:ph type="body" sz="quarter" idx="19"/>
          </p:nvPr>
        </p:nvSpPr>
        <p:spPr/>
        <p:txBody>
          <a:bodyPr/>
          <a:lstStyle/>
          <a:p>
            <a:r>
              <a:rPr lang="fr-FR" dirty="0"/>
              <a:t>Le domaine foncier de l’hôtel dieu en 1760</a:t>
            </a:r>
          </a:p>
        </p:txBody>
      </p:sp>
      <p:pic>
        <p:nvPicPr>
          <p:cNvPr id="6" name="Image 5"/>
          <p:cNvPicPr>
            <a:picLocks noChangeAspect="1"/>
          </p:cNvPicPr>
          <p:nvPr/>
        </p:nvPicPr>
        <p:blipFill rotWithShape="1">
          <a:blip r:embed="rId2"/>
          <a:srcRect t="3906" b="2961"/>
          <a:stretch/>
        </p:blipFill>
        <p:spPr>
          <a:xfrm>
            <a:off x="2028741" y="1201981"/>
            <a:ext cx="7754728" cy="5410424"/>
          </a:xfrm>
          <a:prstGeom prst="rect">
            <a:avLst/>
          </a:prstGeom>
        </p:spPr>
      </p:pic>
    </p:spTree>
    <p:extLst>
      <p:ext uri="{BB962C8B-B14F-4D97-AF65-F5344CB8AC3E}">
        <p14:creationId xmlns:p14="http://schemas.microsoft.com/office/powerpoint/2010/main" val="37853764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26"/>
          </p:nvPr>
        </p:nvSpPr>
        <p:spPr/>
        <p:txBody>
          <a:bodyPr/>
          <a:lstStyle/>
          <a:p>
            <a:fld id="{27F63893-9D7C-4D41-AC61-E8ABFBCB521E}" type="slidenum">
              <a:rPr lang="fr-FR" smtClean="0"/>
              <a:pPr/>
              <a:t>5</a:t>
            </a:fld>
            <a:endParaRPr lang="fr-FR" dirty="0"/>
          </a:p>
        </p:txBody>
      </p:sp>
      <p:sp>
        <p:nvSpPr>
          <p:cNvPr id="4" name="Espace réservé du texte 3"/>
          <p:cNvSpPr>
            <a:spLocks noGrp="1"/>
          </p:cNvSpPr>
          <p:nvPr>
            <p:ph type="body" sz="quarter" idx="19"/>
          </p:nvPr>
        </p:nvSpPr>
        <p:spPr/>
        <p:txBody>
          <a:bodyPr/>
          <a:lstStyle/>
          <a:p>
            <a:r>
              <a:rPr lang="fr-FR" dirty="0"/>
              <a:t>LE 1</a:t>
            </a:r>
            <a:r>
              <a:rPr lang="fr-FR" baseline="30000" dirty="0"/>
              <a:t>er</a:t>
            </a:r>
            <a:r>
              <a:rPr lang="fr-FR" dirty="0"/>
              <a:t> plan de distribution des terrains </a:t>
            </a:r>
          </a:p>
        </p:txBody>
      </p:sp>
      <p:sp>
        <p:nvSpPr>
          <p:cNvPr id="5" name="Espace réservé du texte 4"/>
          <p:cNvSpPr>
            <a:spLocks noGrp="1"/>
          </p:cNvSpPr>
          <p:nvPr>
            <p:ph type="body" sz="quarter" idx="20"/>
          </p:nvPr>
        </p:nvSpPr>
        <p:spPr/>
        <p:txBody>
          <a:bodyPr/>
          <a:lstStyle/>
          <a:p>
            <a:r>
              <a:rPr lang="fr-FR" dirty="0"/>
              <a:t>« plan Morand » - 1764</a:t>
            </a:r>
          </a:p>
        </p:txBody>
      </p:sp>
      <p:pic>
        <p:nvPicPr>
          <p:cNvPr id="6" name="Image 5"/>
          <p:cNvPicPr>
            <a:picLocks noChangeAspect="1"/>
          </p:cNvPicPr>
          <p:nvPr/>
        </p:nvPicPr>
        <p:blipFill rotWithShape="1">
          <a:blip r:embed="rId2"/>
          <a:srcRect l="1139" r="4345"/>
          <a:stretch/>
        </p:blipFill>
        <p:spPr>
          <a:xfrm rot="5400000">
            <a:off x="4449823" y="1753376"/>
            <a:ext cx="5656017" cy="4475074"/>
          </a:xfrm>
          <a:prstGeom prst="rect">
            <a:avLst/>
          </a:prstGeom>
        </p:spPr>
      </p:pic>
    </p:spTree>
    <p:extLst>
      <p:ext uri="{BB962C8B-B14F-4D97-AF65-F5344CB8AC3E}">
        <p14:creationId xmlns:p14="http://schemas.microsoft.com/office/powerpoint/2010/main" val="2814581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26"/>
          </p:nvPr>
        </p:nvSpPr>
        <p:spPr/>
        <p:txBody>
          <a:bodyPr/>
          <a:lstStyle/>
          <a:p>
            <a:fld id="{27F63893-9D7C-4D41-AC61-E8ABFBCB521E}" type="slidenum">
              <a:rPr lang="fr-FR" smtClean="0"/>
              <a:pPr/>
              <a:t>6</a:t>
            </a:fld>
            <a:endParaRPr lang="fr-FR" dirty="0"/>
          </a:p>
        </p:txBody>
      </p:sp>
      <p:sp>
        <p:nvSpPr>
          <p:cNvPr id="4" name="Espace réservé du texte 3"/>
          <p:cNvSpPr>
            <a:spLocks noGrp="1"/>
          </p:cNvSpPr>
          <p:nvPr>
            <p:ph type="body" sz="quarter" idx="19"/>
          </p:nvPr>
        </p:nvSpPr>
        <p:spPr/>
        <p:txBody>
          <a:bodyPr/>
          <a:lstStyle/>
          <a:p>
            <a:r>
              <a:rPr lang="fr-FR" dirty="0"/>
              <a:t>Le plan des terrains revisité par DECRénice - 1781</a:t>
            </a:r>
          </a:p>
        </p:txBody>
      </p:sp>
      <p:pic>
        <p:nvPicPr>
          <p:cNvPr id="6" name="Image 5" descr="IMG_3065.jpg"/>
          <p:cNvPicPr/>
          <p:nvPr/>
        </p:nvPicPr>
        <p:blipFill rotWithShape="1">
          <a:blip r:embed="rId2" cstate="print">
            <a:extLst>
              <a:ext uri="{28A0092B-C50C-407E-A947-70E740481C1C}">
                <a14:useLocalDpi xmlns:a14="http://schemas.microsoft.com/office/drawing/2010/main" val="0"/>
              </a:ext>
            </a:extLst>
          </a:blip>
          <a:srcRect t="8229"/>
          <a:stretch/>
        </p:blipFill>
        <p:spPr bwMode="auto">
          <a:xfrm>
            <a:off x="2571418" y="1201981"/>
            <a:ext cx="7611734" cy="5408763"/>
          </a:xfrm>
          <a:prstGeom prst="rect">
            <a:avLst/>
          </a:prstGeom>
          <a:noFill/>
          <a:ln>
            <a:noFill/>
          </a:ln>
        </p:spPr>
      </p:pic>
    </p:spTree>
    <p:extLst>
      <p:ext uri="{BB962C8B-B14F-4D97-AF65-F5344CB8AC3E}">
        <p14:creationId xmlns:p14="http://schemas.microsoft.com/office/powerpoint/2010/main" val="21657752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26"/>
          </p:nvPr>
        </p:nvSpPr>
        <p:spPr/>
        <p:txBody>
          <a:bodyPr/>
          <a:lstStyle/>
          <a:p>
            <a:fld id="{27F63893-9D7C-4D41-AC61-E8ABFBCB521E}" type="slidenum">
              <a:rPr lang="fr-FR" smtClean="0"/>
              <a:pPr/>
              <a:t>7</a:t>
            </a:fld>
            <a:endParaRPr lang="fr-FR" dirty="0"/>
          </a:p>
        </p:txBody>
      </p:sp>
      <p:sp>
        <p:nvSpPr>
          <p:cNvPr id="4" name="Espace réservé du texte 3"/>
          <p:cNvSpPr>
            <a:spLocks noGrp="1"/>
          </p:cNvSpPr>
          <p:nvPr>
            <p:ph type="body" sz="quarter" idx="19"/>
          </p:nvPr>
        </p:nvSpPr>
        <p:spPr/>
        <p:txBody>
          <a:bodyPr/>
          <a:lstStyle/>
          <a:p>
            <a:r>
              <a:rPr lang="fr-FR" dirty="0"/>
              <a:t>La rive gauche en 1884</a:t>
            </a:r>
          </a:p>
        </p:txBody>
      </p:sp>
      <p:pic>
        <p:nvPicPr>
          <p:cNvPr id="6" name="Image 5"/>
          <p:cNvPicPr>
            <a:picLocks noChangeAspect="1"/>
          </p:cNvPicPr>
          <p:nvPr/>
        </p:nvPicPr>
        <p:blipFill rotWithShape="1">
          <a:blip r:embed="rId2"/>
          <a:srcRect l="5402" r="3568"/>
          <a:stretch/>
        </p:blipFill>
        <p:spPr>
          <a:xfrm>
            <a:off x="2926718" y="1162903"/>
            <a:ext cx="6901133" cy="5685883"/>
          </a:xfrm>
          <a:prstGeom prst="rect">
            <a:avLst/>
          </a:prstGeom>
        </p:spPr>
      </p:pic>
    </p:spTree>
    <p:extLst>
      <p:ext uri="{BB962C8B-B14F-4D97-AF65-F5344CB8AC3E}">
        <p14:creationId xmlns:p14="http://schemas.microsoft.com/office/powerpoint/2010/main" val="36875279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26"/>
          </p:nvPr>
        </p:nvSpPr>
        <p:spPr/>
        <p:txBody>
          <a:bodyPr/>
          <a:lstStyle/>
          <a:p>
            <a:fld id="{27F63893-9D7C-4D41-AC61-E8ABFBCB521E}" type="slidenum">
              <a:rPr lang="fr-FR" smtClean="0"/>
              <a:pPr/>
              <a:t>8</a:t>
            </a:fld>
            <a:endParaRPr lang="fr-FR" dirty="0"/>
          </a:p>
        </p:txBody>
      </p:sp>
      <p:sp>
        <p:nvSpPr>
          <p:cNvPr id="4" name="Espace réservé du texte 3"/>
          <p:cNvSpPr>
            <a:spLocks noGrp="1"/>
          </p:cNvSpPr>
          <p:nvPr>
            <p:ph type="body" sz="quarter" idx="19"/>
          </p:nvPr>
        </p:nvSpPr>
        <p:spPr/>
        <p:txBody>
          <a:bodyPr/>
          <a:lstStyle/>
          <a:p>
            <a:r>
              <a:rPr lang="fr-FR" dirty="0"/>
              <a:t>« LES MASSES »</a:t>
            </a:r>
          </a:p>
        </p:txBody>
      </p:sp>
      <p:pic>
        <p:nvPicPr>
          <p:cNvPr id="6" name="Image 5"/>
          <p:cNvPicPr>
            <a:picLocks noChangeAspect="1"/>
          </p:cNvPicPr>
          <p:nvPr/>
        </p:nvPicPr>
        <p:blipFill rotWithShape="1">
          <a:blip r:embed="rId2"/>
          <a:srcRect t="9560" b="6292"/>
          <a:stretch/>
        </p:blipFill>
        <p:spPr>
          <a:xfrm>
            <a:off x="5416301" y="236390"/>
            <a:ext cx="5651389" cy="6338106"/>
          </a:xfrm>
          <a:prstGeom prst="rect">
            <a:avLst/>
          </a:prstGeom>
        </p:spPr>
      </p:pic>
      <p:sp>
        <p:nvSpPr>
          <p:cNvPr id="7" name="ZoneTexte 6"/>
          <p:cNvSpPr txBox="1"/>
          <p:nvPr/>
        </p:nvSpPr>
        <p:spPr>
          <a:xfrm>
            <a:off x="327804" y="3028175"/>
            <a:ext cx="4882551" cy="923330"/>
          </a:xfrm>
          <a:prstGeom prst="rect">
            <a:avLst/>
          </a:prstGeom>
          <a:noFill/>
        </p:spPr>
        <p:txBody>
          <a:bodyPr wrap="square" rtlCol="0">
            <a:spAutoFit/>
          </a:bodyPr>
          <a:lstStyle/>
          <a:p>
            <a:pPr algn="ctr"/>
            <a:r>
              <a:rPr lang="fr-FR" dirty="0"/>
              <a:t>L’organisation des îlots en « masses » </a:t>
            </a:r>
          </a:p>
          <a:p>
            <a:pPr algn="ctr"/>
            <a:r>
              <a:rPr lang="fr-FR" dirty="0"/>
              <a:t>et l’apparition de la notion de cour commune à partir de 1875 (courant hygiéniste)</a:t>
            </a:r>
          </a:p>
        </p:txBody>
      </p:sp>
    </p:spTree>
    <p:extLst>
      <p:ext uri="{BB962C8B-B14F-4D97-AF65-F5344CB8AC3E}">
        <p14:creationId xmlns:p14="http://schemas.microsoft.com/office/powerpoint/2010/main" val="34867294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26"/>
          </p:nvPr>
        </p:nvSpPr>
        <p:spPr/>
        <p:txBody>
          <a:bodyPr/>
          <a:lstStyle/>
          <a:p>
            <a:fld id="{27F63893-9D7C-4D41-AC61-E8ABFBCB521E}" type="slidenum">
              <a:rPr lang="fr-FR" smtClean="0"/>
              <a:pPr/>
              <a:t>9</a:t>
            </a:fld>
            <a:endParaRPr lang="fr-FR" dirty="0"/>
          </a:p>
        </p:txBody>
      </p:sp>
      <p:sp>
        <p:nvSpPr>
          <p:cNvPr id="4" name="Espace réservé du texte 3"/>
          <p:cNvSpPr>
            <a:spLocks noGrp="1"/>
          </p:cNvSpPr>
          <p:nvPr>
            <p:ph type="body" sz="quarter" idx="19"/>
          </p:nvPr>
        </p:nvSpPr>
        <p:spPr/>
        <p:txBody>
          <a:bodyPr/>
          <a:lstStyle/>
          <a:p>
            <a:r>
              <a:rPr lang="fr-FR" dirty="0"/>
              <a:t>La naissance du mécanisme des baux </a:t>
            </a:r>
            <a:r>
              <a:rPr lang="fr-FR" dirty="0" err="1"/>
              <a:t>hcl</a:t>
            </a:r>
            <a:endParaRPr lang="fr-FR" dirty="0"/>
          </a:p>
        </p:txBody>
      </p:sp>
      <p:sp>
        <p:nvSpPr>
          <p:cNvPr id="6" name="Rectangle 5"/>
          <p:cNvSpPr/>
          <p:nvPr/>
        </p:nvSpPr>
        <p:spPr>
          <a:xfrm>
            <a:off x="526212" y="1293785"/>
            <a:ext cx="11052980" cy="18000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a:p>
        </p:txBody>
      </p:sp>
      <p:sp>
        <p:nvSpPr>
          <p:cNvPr id="7" name="Rectangle 6"/>
          <p:cNvSpPr/>
          <p:nvPr/>
        </p:nvSpPr>
        <p:spPr>
          <a:xfrm>
            <a:off x="526212" y="3096883"/>
            <a:ext cx="11052979" cy="1800000"/>
          </a:xfrm>
          <a:prstGeom prst="rec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8" name="Rectangle 7"/>
          <p:cNvSpPr/>
          <p:nvPr/>
        </p:nvSpPr>
        <p:spPr>
          <a:xfrm>
            <a:off x="526211" y="4906740"/>
            <a:ext cx="11052979" cy="18000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a:p>
        </p:txBody>
      </p:sp>
      <p:sp>
        <p:nvSpPr>
          <p:cNvPr id="9" name="ZoneTexte 8"/>
          <p:cNvSpPr txBox="1"/>
          <p:nvPr/>
        </p:nvSpPr>
        <p:spPr>
          <a:xfrm>
            <a:off x="2309710" y="1432353"/>
            <a:ext cx="1000664" cy="584775"/>
          </a:xfrm>
          <a:prstGeom prst="rect">
            <a:avLst/>
          </a:prstGeom>
          <a:noFill/>
        </p:spPr>
        <p:txBody>
          <a:bodyPr wrap="square" rtlCol="0">
            <a:spAutoFit/>
          </a:bodyPr>
          <a:lstStyle/>
          <a:p>
            <a:r>
              <a:rPr lang="fr-FR" sz="3200" b="1" dirty="0">
                <a:solidFill>
                  <a:schemeClr val="bg1"/>
                </a:solidFill>
                <a:latin typeface="Book Antiqua" panose="02040602050305030304" pitchFamily="18" charset="0"/>
              </a:rPr>
              <a:t>1797</a:t>
            </a:r>
          </a:p>
        </p:txBody>
      </p:sp>
      <p:cxnSp>
        <p:nvCxnSpPr>
          <p:cNvPr id="11" name="Connecteur droit 10"/>
          <p:cNvCxnSpPr/>
          <p:nvPr/>
        </p:nvCxnSpPr>
        <p:spPr>
          <a:xfrm>
            <a:off x="1310132" y="2424023"/>
            <a:ext cx="0" cy="134572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ZoneTexte 12"/>
          <p:cNvSpPr txBox="1"/>
          <p:nvPr/>
        </p:nvSpPr>
        <p:spPr>
          <a:xfrm>
            <a:off x="816083" y="3804564"/>
            <a:ext cx="1000664" cy="584775"/>
          </a:xfrm>
          <a:prstGeom prst="rect">
            <a:avLst/>
          </a:prstGeom>
          <a:noFill/>
        </p:spPr>
        <p:txBody>
          <a:bodyPr wrap="square" rtlCol="0">
            <a:spAutoFit/>
          </a:bodyPr>
          <a:lstStyle/>
          <a:p>
            <a:pPr algn="ctr"/>
            <a:r>
              <a:rPr lang="fr-FR" sz="3200" b="1" dirty="0">
                <a:solidFill>
                  <a:schemeClr val="accent6"/>
                </a:solidFill>
                <a:latin typeface="Book Antiqua" panose="02040602050305030304" pitchFamily="18" charset="0"/>
              </a:rPr>
              <a:t>1830</a:t>
            </a:r>
          </a:p>
        </p:txBody>
      </p:sp>
      <p:cxnSp>
        <p:nvCxnSpPr>
          <p:cNvPr id="16" name="Connecteur droit 15"/>
          <p:cNvCxnSpPr/>
          <p:nvPr/>
        </p:nvCxnSpPr>
        <p:spPr>
          <a:xfrm>
            <a:off x="9531302" y="4256978"/>
            <a:ext cx="0" cy="134572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ZoneTexte 16"/>
          <p:cNvSpPr txBox="1"/>
          <p:nvPr/>
        </p:nvSpPr>
        <p:spPr>
          <a:xfrm>
            <a:off x="8374820" y="5610158"/>
            <a:ext cx="2312964" cy="584775"/>
          </a:xfrm>
          <a:prstGeom prst="rect">
            <a:avLst/>
          </a:prstGeom>
          <a:noFill/>
        </p:spPr>
        <p:txBody>
          <a:bodyPr wrap="square" rtlCol="0">
            <a:spAutoFit/>
          </a:bodyPr>
          <a:lstStyle/>
          <a:p>
            <a:pPr algn="ctr"/>
            <a:r>
              <a:rPr lang="fr-FR" sz="3200" b="1" dirty="0">
                <a:solidFill>
                  <a:schemeClr val="bg1"/>
                </a:solidFill>
                <a:latin typeface="Book Antiqua" panose="02040602050305030304" pitchFamily="18" charset="0"/>
              </a:rPr>
              <a:t>19</a:t>
            </a:r>
            <a:r>
              <a:rPr lang="fr-FR" sz="3200" b="1" baseline="30000" dirty="0">
                <a:solidFill>
                  <a:schemeClr val="bg1"/>
                </a:solidFill>
                <a:latin typeface="Book Antiqua" panose="02040602050305030304" pitchFamily="18" charset="0"/>
              </a:rPr>
              <a:t>ème</a:t>
            </a:r>
            <a:r>
              <a:rPr lang="fr-FR" sz="3200" b="1" dirty="0">
                <a:solidFill>
                  <a:schemeClr val="bg1"/>
                </a:solidFill>
                <a:latin typeface="Book Antiqua" panose="02040602050305030304" pitchFamily="18" charset="0"/>
              </a:rPr>
              <a:t> siècle</a:t>
            </a:r>
          </a:p>
        </p:txBody>
      </p:sp>
      <p:sp>
        <p:nvSpPr>
          <p:cNvPr id="18" name="ZoneTexte 17"/>
          <p:cNvSpPr txBox="1"/>
          <p:nvPr/>
        </p:nvSpPr>
        <p:spPr>
          <a:xfrm>
            <a:off x="3623094" y="1494859"/>
            <a:ext cx="7643378" cy="1569660"/>
          </a:xfrm>
          <a:prstGeom prst="rect">
            <a:avLst/>
          </a:prstGeom>
          <a:noFill/>
        </p:spPr>
        <p:txBody>
          <a:bodyPr wrap="square" rtlCol="0">
            <a:spAutoFit/>
          </a:bodyPr>
          <a:lstStyle/>
          <a:p>
            <a:pPr algn="just"/>
            <a:r>
              <a:rPr lang="fr-FR" sz="1600" dirty="0">
                <a:solidFill>
                  <a:schemeClr val="bg1"/>
                </a:solidFill>
              </a:rPr>
              <a:t>Dès 1797, des baux de courte durée sont signés sur ces propriétés rurales : ils prévoient entre autre que l’Hôtel Dieu se réserve le droit de vendre, louer, planter sans indemnité pour le locataire en place.</a:t>
            </a:r>
          </a:p>
          <a:p>
            <a:pPr algn="just"/>
            <a:r>
              <a:rPr lang="fr-FR" sz="1600" dirty="0">
                <a:solidFill>
                  <a:schemeClr val="bg1"/>
                </a:solidFill>
              </a:rPr>
              <a:t>Progressivement la location des terrains se fait aux enchères publiques pour les terrains les plus prisés (à l’abri des crues du Rhône) et de gré à gré pour les autres pour des durées de 6 à 9 ans.</a:t>
            </a:r>
          </a:p>
        </p:txBody>
      </p:sp>
      <p:sp>
        <p:nvSpPr>
          <p:cNvPr id="19" name="ZoneTexte 18"/>
          <p:cNvSpPr txBox="1"/>
          <p:nvPr/>
        </p:nvSpPr>
        <p:spPr>
          <a:xfrm>
            <a:off x="2106618" y="3338543"/>
            <a:ext cx="5891841" cy="1323439"/>
          </a:xfrm>
          <a:prstGeom prst="rect">
            <a:avLst/>
          </a:prstGeom>
          <a:noFill/>
        </p:spPr>
        <p:txBody>
          <a:bodyPr wrap="square" rtlCol="0">
            <a:spAutoFit/>
          </a:bodyPr>
          <a:lstStyle/>
          <a:p>
            <a:pPr algn="just"/>
            <a:r>
              <a:rPr lang="fr-FR" sz="1600" dirty="0">
                <a:solidFill>
                  <a:schemeClr val="accent6"/>
                </a:solidFill>
              </a:rPr>
              <a:t>A partir de 1830 : mise en place d’une politique de cessions de masses.</a:t>
            </a:r>
          </a:p>
          <a:p>
            <a:pPr algn="just"/>
            <a:r>
              <a:rPr lang="fr-FR" sz="1600" dirty="0">
                <a:solidFill>
                  <a:schemeClr val="accent6"/>
                </a:solidFill>
              </a:rPr>
              <a:t>Les baux comportent des clauses qui permettent aux HCL de résilier à tout moment le contrat s’ils souhaitent vendre ; les constructions devront alors être démolies par le locataire.</a:t>
            </a:r>
          </a:p>
        </p:txBody>
      </p:sp>
      <p:sp>
        <p:nvSpPr>
          <p:cNvPr id="20" name="ZoneTexte 19"/>
          <p:cNvSpPr txBox="1"/>
          <p:nvPr/>
        </p:nvSpPr>
        <p:spPr>
          <a:xfrm>
            <a:off x="2309710" y="5268131"/>
            <a:ext cx="5876385" cy="1323439"/>
          </a:xfrm>
          <a:prstGeom prst="rect">
            <a:avLst/>
          </a:prstGeom>
          <a:noFill/>
        </p:spPr>
        <p:txBody>
          <a:bodyPr wrap="square" rtlCol="0">
            <a:spAutoFit/>
          </a:bodyPr>
          <a:lstStyle/>
          <a:p>
            <a:pPr algn="just"/>
            <a:r>
              <a:rPr lang="fr-FR" sz="1600" dirty="0">
                <a:solidFill>
                  <a:schemeClr val="bg1"/>
                </a:solidFill>
              </a:rPr>
              <a:t>Toute la 1</a:t>
            </a:r>
            <a:r>
              <a:rPr lang="fr-FR" sz="1600" baseline="30000" dirty="0">
                <a:solidFill>
                  <a:schemeClr val="bg1"/>
                </a:solidFill>
              </a:rPr>
              <a:t>ère</a:t>
            </a:r>
            <a:r>
              <a:rPr lang="fr-FR" sz="1600" dirty="0">
                <a:solidFill>
                  <a:schemeClr val="bg1"/>
                </a:solidFill>
              </a:rPr>
              <a:t> moitié du 19</a:t>
            </a:r>
            <a:r>
              <a:rPr lang="fr-FR" sz="1600" baseline="30000" dirty="0">
                <a:solidFill>
                  <a:schemeClr val="bg1"/>
                </a:solidFill>
              </a:rPr>
              <a:t>ème</a:t>
            </a:r>
            <a:r>
              <a:rPr lang="fr-FR" sz="1600" dirty="0">
                <a:solidFill>
                  <a:schemeClr val="bg1"/>
                </a:solidFill>
              </a:rPr>
              <a:t> siècle est marquée par de fortes variations de la valeur des fonciers causées par des crues dévastatrices : 1812, 1825 jusqu’à la crue de 1856 qui marquera la décision  d’endiguer parfaitement le Rhône et entrainera l’interdiction des constructions en pisé.</a:t>
            </a:r>
          </a:p>
        </p:txBody>
      </p:sp>
      <p:pic>
        <p:nvPicPr>
          <p:cNvPr id="21" name="Image 20"/>
          <p:cNvPicPr>
            <a:picLocks noChangeAspect="1"/>
          </p:cNvPicPr>
          <p:nvPr/>
        </p:nvPicPr>
        <p:blipFill>
          <a:blip r:embed="rId2"/>
          <a:stretch>
            <a:fillRect/>
          </a:stretch>
        </p:blipFill>
        <p:spPr>
          <a:xfrm>
            <a:off x="8743274" y="3384027"/>
            <a:ext cx="1576056" cy="1260845"/>
          </a:xfrm>
          <a:prstGeom prst="rect">
            <a:avLst/>
          </a:prstGeom>
        </p:spPr>
      </p:pic>
      <p:pic>
        <p:nvPicPr>
          <p:cNvPr id="22" name="Image 21"/>
          <p:cNvPicPr>
            <a:picLocks noChangeAspect="1"/>
          </p:cNvPicPr>
          <p:nvPr/>
        </p:nvPicPr>
        <p:blipFill rotWithShape="1">
          <a:blip r:embed="rId3"/>
          <a:srcRect l="26473" r="24643"/>
          <a:stretch/>
        </p:blipFill>
        <p:spPr>
          <a:xfrm>
            <a:off x="649102" y="1526877"/>
            <a:ext cx="1322060" cy="1352266"/>
          </a:xfrm>
          <a:prstGeom prst="rect">
            <a:avLst/>
          </a:prstGeom>
        </p:spPr>
      </p:pic>
      <p:pic>
        <p:nvPicPr>
          <p:cNvPr id="23" name="Image 22"/>
          <p:cNvPicPr>
            <a:picLocks noChangeAspect="1"/>
          </p:cNvPicPr>
          <p:nvPr/>
        </p:nvPicPr>
        <p:blipFill>
          <a:blip r:embed="rId4"/>
          <a:stretch>
            <a:fillRect/>
          </a:stretch>
        </p:blipFill>
        <p:spPr>
          <a:xfrm>
            <a:off x="619483" y="5369663"/>
            <a:ext cx="1597641" cy="1071415"/>
          </a:xfrm>
          <a:prstGeom prst="rect">
            <a:avLst/>
          </a:prstGeom>
        </p:spPr>
      </p:pic>
    </p:spTree>
    <p:extLst>
      <p:ext uri="{BB962C8B-B14F-4D97-AF65-F5344CB8AC3E}">
        <p14:creationId xmlns:p14="http://schemas.microsoft.com/office/powerpoint/2010/main" val="3033693082"/>
      </p:ext>
    </p:extLst>
  </p:cSld>
  <p:clrMapOvr>
    <a:masterClrMapping/>
  </p:clrMapOvr>
</p:sld>
</file>

<file path=ppt/theme/theme1.xml><?xml version="1.0" encoding="utf-8"?>
<a:theme xmlns:a="http://schemas.openxmlformats.org/drawingml/2006/main" name="PPT HCL-FR-19">
  <a:themeElements>
    <a:clrScheme name="HCL - thème">
      <a:dk1>
        <a:srgbClr val="838282"/>
      </a:dk1>
      <a:lt1>
        <a:srgbClr val="FFFFFF"/>
      </a:lt1>
      <a:dk2>
        <a:srgbClr val="004562"/>
      </a:dk2>
      <a:lt2>
        <a:srgbClr val="00B5EF"/>
      </a:lt2>
      <a:accent1>
        <a:srgbClr val="8DCCC0"/>
      </a:accent1>
      <a:accent2>
        <a:srgbClr val="F6C755"/>
      </a:accent2>
      <a:accent3>
        <a:srgbClr val="B0CF79"/>
      </a:accent3>
      <a:accent4>
        <a:srgbClr val="7F80B0"/>
      </a:accent4>
      <a:accent5>
        <a:srgbClr val="E57A52"/>
      </a:accent5>
      <a:accent6>
        <a:srgbClr val="9C8F81"/>
      </a:accent6>
      <a:hlink>
        <a:srgbClr val="F1AB57"/>
      </a:hlink>
      <a:folHlink>
        <a:srgbClr val="EA919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ésentation1" id="{06FDE130-6354-46EB-8083-E6505FD9C6FA}" vid="{C2EAE992-F446-40B9-B186-5E1A21B9E4BC}"/>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PPT-HCL-2021</Template>
  <TotalTime>0</TotalTime>
  <Words>1089</Words>
  <Application>Microsoft Office PowerPoint</Application>
  <PresentationFormat>Grand écran</PresentationFormat>
  <Paragraphs>124</Paragraphs>
  <Slides>17</Slides>
  <Notes>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17</vt:i4>
      </vt:variant>
    </vt:vector>
  </HeadingPairs>
  <TitlesOfParts>
    <vt:vector size="23" baseType="lpstr">
      <vt:lpstr>Arial</vt:lpstr>
      <vt:lpstr>Book Antiqua</vt:lpstr>
      <vt:lpstr>Calibri</vt:lpstr>
      <vt:lpstr>Police système</vt:lpstr>
      <vt:lpstr>Wingdings</vt:lpstr>
      <vt:lpstr>PPT HCL-FR-19</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Hospices Civils de Lyon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GRAPPIN, Vanessa</dc:creator>
  <cp:lastModifiedBy>Gaëlle Ansoine</cp:lastModifiedBy>
  <cp:revision>55</cp:revision>
  <cp:lastPrinted>2024-09-05T11:46:13Z</cp:lastPrinted>
  <dcterms:created xsi:type="dcterms:W3CDTF">2024-08-06T07:15:25Z</dcterms:created>
  <dcterms:modified xsi:type="dcterms:W3CDTF">2024-09-26T08:25:17Z</dcterms:modified>
</cp:coreProperties>
</file>